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 id="2147483874" r:id="rId3"/>
    <p:sldMasterId id="2147484114" r:id="rId4"/>
    <p:sldMasterId id="2147484569" r:id="rId5"/>
  </p:sldMasterIdLst>
  <p:notesMasterIdLst>
    <p:notesMasterId r:id="rId85"/>
  </p:notesMasterIdLst>
  <p:handoutMasterIdLst>
    <p:handoutMasterId r:id="rId86"/>
  </p:handoutMasterIdLst>
  <p:sldIdLst>
    <p:sldId id="408" r:id="rId6"/>
    <p:sldId id="421" r:id="rId7"/>
    <p:sldId id="1396" r:id="rId8"/>
    <p:sldId id="1397" r:id="rId9"/>
    <p:sldId id="1398" r:id="rId10"/>
    <p:sldId id="1399" r:id="rId11"/>
    <p:sldId id="1400" r:id="rId12"/>
    <p:sldId id="1343" r:id="rId13"/>
    <p:sldId id="943" r:id="rId14"/>
    <p:sldId id="1344" r:id="rId15"/>
    <p:sldId id="1392" r:id="rId16"/>
    <p:sldId id="1413" r:id="rId17"/>
    <p:sldId id="1326" r:id="rId18"/>
    <p:sldId id="1228" r:id="rId19"/>
    <p:sldId id="1227" r:id="rId20"/>
    <p:sldId id="1230" r:id="rId21"/>
    <p:sldId id="1233" r:id="rId22"/>
    <p:sldId id="1232" r:id="rId23"/>
    <p:sldId id="1347" r:id="rId24"/>
    <p:sldId id="1346" r:id="rId25"/>
    <p:sldId id="1236" r:id="rId26"/>
    <p:sldId id="1235" r:id="rId27"/>
    <p:sldId id="1348" r:id="rId28"/>
    <p:sldId id="574" r:id="rId29"/>
    <p:sldId id="1360" r:id="rId30"/>
    <p:sldId id="1219" r:id="rId31"/>
    <p:sldId id="1345" r:id="rId32"/>
    <p:sldId id="1412" r:id="rId33"/>
    <p:sldId id="1401" r:id="rId34"/>
    <p:sldId id="1402" r:id="rId35"/>
    <p:sldId id="1403" r:id="rId36"/>
    <p:sldId id="1404" r:id="rId37"/>
    <p:sldId id="1405" r:id="rId38"/>
    <p:sldId id="1406" r:id="rId39"/>
    <p:sldId id="1407" r:id="rId40"/>
    <p:sldId id="1408" r:id="rId41"/>
    <p:sldId id="1409" r:id="rId42"/>
    <p:sldId id="1410" r:id="rId43"/>
    <p:sldId id="1411" r:id="rId44"/>
    <p:sldId id="1327" r:id="rId45"/>
    <p:sldId id="1376" r:id="rId46"/>
    <p:sldId id="1371" r:id="rId47"/>
    <p:sldId id="1372" r:id="rId48"/>
    <p:sldId id="1331" r:id="rId49"/>
    <p:sldId id="1336" r:id="rId50"/>
    <p:sldId id="1337" r:id="rId51"/>
    <p:sldId id="1341" r:id="rId52"/>
    <p:sldId id="1310" r:id="rId53"/>
    <p:sldId id="1373" r:id="rId54"/>
    <p:sldId id="1374" r:id="rId55"/>
    <p:sldId id="1375" r:id="rId56"/>
    <p:sldId id="1383" r:id="rId57"/>
    <p:sldId id="1332" r:id="rId58"/>
    <p:sldId id="1377" r:id="rId59"/>
    <p:sldId id="1378" r:id="rId60"/>
    <p:sldId id="1379" r:id="rId61"/>
    <p:sldId id="1380" r:id="rId62"/>
    <p:sldId id="1381" r:id="rId63"/>
    <p:sldId id="1382" r:id="rId64"/>
    <p:sldId id="1416" r:id="rId65"/>
    <p:sldId id="1333" r:id="rId66"/>
    <p:sldId id="1395" r:id="rId67"/>
    <p:sldId id="1417" r:id="rId68"/>
    <p:sldId id="1361" r:id="rId69"/>
    <p:sldId id="1362" r:id="rId70"/>
    <p:sldId id="1363" r:id="rId71"/>
    <p:sldId id="1365" r:id="rId72"/>
    <p:sldId id="1384" r:id="rId73"/>
    <p:sldId id="1385" r:id="rId74"/>
    <p:sldId id="1386" r:id="rId75"/>
    <p:sldId id="1369" r:id="rId76"/>
    <p:sldId id="1387" r:id="rId77"/>
    <p:sldId id="1368" r:id="rId78"/>
    <p:sldId id="1388" r:id="rId79"/>
    <p:sldId id="1389" r:id="rId80"/>
    <p:sldId id="1414" r:id="rId81"/>
    <p:sldId id="1415" r:id="rId82"/>
    <p:sldId id="536" r:id="rId83"/>
    <p:sldId id="1330" r:id="rId84"/>
  </p:sldIdLst>
  <p:sldSz cx="9144000" cy="6858000" type="screen4x3"/>
  <p:notesSz cx="7099300" cy="10234613"/>
  <p:defaultTex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83890" autoAdjust="0"/>
  </p:normalViewPr>
  <p:slideViewPr>
    <p:cSldViewPr>
      <p:cViewPr varScale="1">
        <p:scale>
          <a:sx n="59" d="100"/>
          <a:sy n="59" d="100"/>
        </p:scale>
        <p:origin x="1552" y="48"/>
      </p:cViewPr>
      <p:guideLst>
        <p:guide orient="horz" pos="2160"/>
        <p:guide pos="2886"/>
      </p:guideLst>
    </p:cSldViewPr>
  </p:slideViewPr>
  <p:outlineViewPr>
    <p:cViewPr>
      <p:scale>
        <a:sx n="33" d="100"/>
        <a:sy n="33" d="100"/>
      </p:scale>
      <p:origin x="0" y="0"/>
    </p:cViewPr>
  </p:outlineViewPr>
  <p:notesTextViewPr>
    <p:cViewPr>
      <p:scale>
        <a:sx n="100" d="100"/>
        <a:sy n="100" d="100"/>
      </p:scale>
      <p:origin x="0" y="-172"/>
    </p:cViewPr>
  </p:notesTextViewPr>
  <p:sorterViewPr>
    <p:cViewPr>
      <p:scale>
        <a:sx n="66" d="100"/>
        <a:sy n="66" d="100"/>
      </p:scale>
      <p:origin x="0" y="1794"/>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tableStyles" Target="tableStyles.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p:cNvPr>
          <p:cNvSpPr>
            <a:spLocks noGrp="1"/>
          </p:cNvSpPr>
          <p:nvPr>
            <p:ph type="hdr" sz="quarter"/>
          </p:nvPr>
        </p:nvSpPr>
        <p:spPr>
          <a:xfrm>
            <a:off x="0" y="0"/>
            <a:ext cx="3076575" cy="512763"/>
          </a:xfrm>
          <a:prstGeom prst="rect">
            <a:avLst/>
          </a:prstGeom>
        </p:spPr>
        <p:txBody>
          <a:bodyPr vert="horz" lIns="91440" tIns="45720" rIns="91440" bIns="45720" rtlCol="0"/>
          <a:lstStyle>
            <a:lvl1pPr algn="l" eaLnBrk="1" hangingPunct="1">
              <a:buFont typeface="Arial" panose="020B0604020202020204" pitchFamily="34" charset="0"/>
              <a:buNone/>
              <a:defRPr sz="1240" noProof="1"/>
            </a:lvl1pPr>
          </a:lstStyle>
          <a:p>
            <a:pPr>
              <a:defRPr/>
            </a:pPr>
            <a:endParaRPr lang="zh-CN" altLang="en-US"/>
          </a:p>
        </p:txBody>
      </p:sp>
      <p:sp>
        <p:nvSpPr>
          <p:cNvPr id="3" name="日期占位符 2">
            <a:extLst/>
          </p:cNvPr>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hangingPunct="1">
              <a:buFont typeface="Arial" panose="020B0604020202020204" pitchFamily="34" charset="0"/>
              <a:buNone/>
              <a:defRPr sz="1240" noProof="1"/>
            </a:lvl1pPr>
          </a:lstStyle>
          <a:p>
            <a:pPr>
              <a:defRPr/>
            </a:pPr>
            <a:endParaRPr lang="zh-CN" altLang="en-US"/>
          </a:p>
        </p:txBody>
      </p:sp>
      <p:sp>
        <p:nvSpPr>
          <p:cNvPr id="4" name="页脚占位符 3">
            <a:extLst/>
          </p:cNvPr>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hangingPunct="1">
              <a:buFont typeface="Arial" panose="020B0604020202020204" pitchFamily="34" charset="0"/>
              <a:buNone/>
              <a:defRPr sz="1240" noProof="1"/>
            </a:lvl1pPr>
          </a:lstStyle>
          <a:p>
            <a:pPr>
              <a:defRPr/>
            </a:pPr>
            <a:endParaRPr lang="zh-CN" altLang="en-US"/>
          </a:p>
        </p:txBody>
      </p:sp>
      <p:sp>
        <p:nvSpPr>
          <p:cNvPr id="5" name="灯片编号占位符 4">
            <a:extLst/>
          </p:cNvPr>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noProof="1"/>
            </a:lvl1pPr>
          </a:lstStyle>
          <a:p>
            <a:pPr>
              <a:defRPr/>
            </a:pPr>
            <a:fld id="{FDF60BD9-ED70-4A09-A4C0-0BFC04340788}" type="slidenum">
              <a:rPr lang="zh-CN" altLang="en-US"/>
              <a:pPr>
                <a:defRPr/>
              </a:pPr>
              <a:t>‹#›</a:t>
            </a:fld>
            <a:endParaRPr lang="zh-CN" altLang="en-US"/>
          </a:p>
        </p:txBody>
      </p:sp>
    </p:spTree>
    <p:extLst>
      <p:ext uri="{BB962C8B-B14F-4D97-AF65-F5344CB8AC3E}">
        <p14:creationId xmlns:p14="http://schemas.microsoft.com/office/powerpoint/2010/main" val="81292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170" name="页眉占位符 7169">
            <a:extLst/>
          </p:cNvPr>
          <p:cNvSpPr>
            <a:spLocks noGrp="1"/>
          </p:cNvSpPr>
          <p:nvPr>
            <p:ph type="hdr" sz="quarter"/>
          </p:nvPr>
        </p:nvSpPr>
        <p:spPr>
          <a:xfrm>
            <a:off x="0" y="0"/>
            <a:ext cx="3076575" cy="511175"/>
          </a:xfrm>
          <a:prstGeom prst="rect">
            <a:avLst/>
          </a:prstGeom>
          <a:noFill/>
          <a:ln w="9525">
            <a:noFill/>
          </a:ln>
        </p:spPr>
        <p:txBody>
          <a:bodyPr lIns="99048" tIns="49524" rIns="99048" bIns="49524"/>
          <a:lstStyle>
            <a:lvl1pPr defTabSz="990600" eaLnBrk="1" hangingPunct="1">
              <a:buFont typeface="Arial" panose="020B0604020202020204" pitchFamily="34" charset="0"/>
              <a:buNone/>
              <a:defRPr sz="1300" noProof="1"/>
            </a:lvl1pPr>
          </a:lstStyle>
          <a:p>
            <a:pPr>
              <a:defRPr/>
            </a:pPr>
            <a:endParaRPr lang="zh-CN" altLang="en-US"/>
          </a:p>
        </p:txBody>
      </p:sp>
      <p:sp>
        <p:nvSpPr>
          <p:cNvPr id="7171" name="日期占位符 7170">
            <a:extLst/>
          </p:cNvPr>
          <p:cNvSpPr>
            <a:spLocks noGrp="1"/>
          </p:cNvSpPr>
          <p:nvPr>
            <p:ph type="dt" idx="1"/>
          </p:nvPr>
        </p:nvSpPr>
        <p:spPr>
          <a:xfrm>
            <a:off x="4022725" y="0"/>
            <a:ext cx="3076575" cy="511175"/>
          </a:xfrm>
          <a:prstGeom prst="rect">
            <a:avLst/>
          </a:prstGeom>
          <a:noFill/>
          <a:ln w="9525">
            <a:noFill/>
          </a:ln>
        </p:spPr>
        <p:txBody>
          <a:bodyPr lIns="99048" tIns="49524" rIns="99048" bIns="49524"/>
          <a:lstStyle>
            <a:lvl1pPr algn="r" defTabSz="990600" eaLnBrk="1" hangingPunct="1">
              <a:buFont typeface="Arial" panose="020B0604020202020204" pitchFamily="34" charset="0"/>
              <a:buNone/>
              <a:defRPr sz="1300" noProof="1"/>
            </a:lvl1pPr>
          </a:lstStyle>
          <a:p>
            <a:pPr>
              <a:defRPr/>
            </a:pPr>
            <a:endParaRPr lang="zh-CN" altLang="en-US"/>
          </a:p>
        </p:txBody>
      </p:sp>
      <p:sp>
        <p:nvSpPr>
          <p:cNvPr id="17412" name="幻灯片图像占位符 7171"/>
          <p:cNvSpPr>
            <a:spLocks noGrp="1" noRot="1" noChangeAspect="1" noChangeArrowheads="1" noTextEdit="1"/>
          </p:cNvSpPr>
          <p:nvPr>
            <p:ph type="sldImg" idx="4294967295"/>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文本占位符 7172">
            <a:extLst/>
          </p:cNvPr>
          <p:cNvSpPr>
            <a:spLocks noGrp="1" noChangeArrowheads="1"/>
          </p:cNvSpPr>
          <p:nvPr>
            <p:ph type="body" sz="quarter" idx="4294967295"/>
          </p:nvPr>
        </p:nvSpPr>
        <p:spPr bwMode="auto">
          <a:xfrm>
            <a:off x="946150" y="4860925"/>
            <a:ext cx="52070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页脚占位符 7173">
            <a:extLst/>
          </p:cNvPr>
          <p:cNvSpPr>
            <a:spLocks noGrp="1"/>
          </p:cNvSpPr>
          <p:nvPr>
            <p:ph type="ftr" sz="quarter" idx="4"/>
          </p:nvPr>
        </p:nvSpPr>
        <p:spPr>
          <a:xfrm>
            <a:off x="0" y="9723438"/>
            <a:ext cx="3076575" cy="511175"/>
          </a:xfrm>
          <a:prstGeom prst="rect">
            <a:avLst/>
          </a:prstGeom>
          <a:noFill/>
          <a:ln w="9525">
            <a:noFill/>
          </a:ln>
        </p:spPr>
        <p:txBody>
          <a:bodyPr lIns="99048" tIns="49524" rIns="99048" bIns="49524" anchor="b"/>
          <a:lstStyle>
            <a:lvl1pPr defTabSz="990600" eaLnBrk="1" hangingPunct="1">
              <a:buFont typeface="Arial" panose="020B0604020202020204" pitchFamily="34" charset="0"/>
              <a:buNone/>
              <a:defRPr sz="1300" noProof="1"/>
            </a:lvl1pPr>
          </a:lstStyle>
          <a:p>
            <a:pPr>
              <a:defRPr/>
            </a:pPr>
            <a:endParaRPr lang="zh-CN" altLang="en-US"/>
          </a:p>
        </p:txBody>
      </p:sp>
      <p:sp>
        <p:nvSpPr>
          <p:cNvPr id="7175" name="灯片编号占位符 7174">
            <a:extLst/>
          </p:cNvPr>
          <p:cNvSpPr>
            <a:spLocks noGrp="1"/>
          </p:cNvSpPr>
          <p:nvPr>
            <p:ph type="sldNum" sz="quarter" idx="5"/>
          </p:nvPr>
        </p:nvSpPr>
        <p:spPr>
          <a:xfrm>
            <a:off x="4022725" y="9723438"/>
            <a:ext cx="3076575" cy="511175"/>
          </a:xfrm>
          <a:prstGeom prst="rect">
            <a:avLst/>
          </a:prstGeom>
          <a:noFill/>
          <a:ln w="9525">
            <a:noFill/>
          </a:ln>
        </p:spPr>
        <p:txBody>
          <a:bodyPr vert="horz" wrap="square" lIns="99048" tIns="49524" rIns="99048" bIns="49524" numCol="1" anchor="b" anchorCtr="0" compatLnSpc="1"/>
          <a:lstStyle>
            <a:lvl1pPr algn="r" defTabSz="990600" eaLnBrk="1" hangingPunct="1">
              <a:buFont typeface="Arial" panose="020B0604020202020204" pitchFamily="34" charset="0"/>
              <a:buNone/>
              <a:defRPr sz="1300" noProof="1"/>
            </a:lvl1pPr>
          </a:lstStyle>
          <a:p>
            <a:pPr>
              <a:defRPr/>
            </a:pPr>
            <a:fld id="{5F75551C-2D06-473D-AA2E-35921073AD62}" type="slidenum">
              <a:rPr lang="zh-CN" altLang="en-US"/>
              <a:pPr>
                <a:defRPr/>
              </a:pPr>
              <a:t>‹#›</a:t>
            </a:fld>
            <a:endParaRPr lang="zh-CN" altLang="en-US"/>
          </a:p>
        </p:txBody>
      </p:sp>
    </p:spTree>
    <p:extLst>
      <p:ext uri="{BB962C8B-B14F-4D97-AF65-F5344CB8AC3E}">
        <p14:creationId xmlns:p14="http://schemas.microsoft.com/office/powerpoint/2010/main" val="33416732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airchina.com.cn/en/index.s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b-engines.com/en/rankin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mysql.co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352257"/>
          <p:cNvSpPr>
            <a:spLocks noGrp="1" noRot="1" noChangeAspect="1" noChangeArrowheads="1" noTextEdit="1"/>
          </p:cNvSpPr>
          <p:nvPr>
            <p:ph type="sldImg" idx="4294967295"/>
          </p:nvPr>
        </p:nvSpPr>
        <p:spPr>
          <a:xfrm>
            <a:off x="992188" y="768350"/>
            <a:ext cx="5114925" cy="3836988"/>
          </a:xfrm>
          <a:ln/>
        </p:spPr>
      </p:sp>
      <p:sp>
        <p:nvSpPr>
          <p:cNvPr id="45059" name="文本占位符 352258"/>
          <p:cNvSpPr>
            <a:spLocks noGrp="1" noChangeArrowheads="1"/>
          </p:cNvSpPr>
          <p:nvPr>
            <p:ph type="body" idx="4294967295"/>
          </p:nvPr>
        </p:nvSpPr>
        <p:spPr/>
        <p:txBody>
          <a:bodyPr/>
          <a:lstStyle/>
          <a:p>
            <a:pPr eaLnBrk="1" hangingPunct="1"/>
            <a:r>
              <a:rPr lang="zh-CN" altLang="en-US" smtClean="0"/>
              <a:t>由浅入深，有简单到复杂</a:t>
            </a:r>
          </a:p>
        </p:txBody>
      </p:sp>
      <p:sp>
        <p:nvSpPr>
          <p:cNvPr id="4506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88766350-4265-4F50-879B-93B19AB1BE16}" type="slidenum">
              <a:rPr altLang="en-US" sz="1300" smtClean="0"/>
              <a:pPr/>
              <a:t>1</a:t>
            </a:fld>
            <a:endParaRPr lang="en-US" altLang="en-US" sz="1300" smtClean="0"/>
          </a:p>
        </p:txBody>
      </p:sp>
    </p:spTree>
    <p:extLst>
      <p:ext uri="{BB962C8B-B14F-4D97-AF65-F5344CB8AC3E}">
        <p14:creationId xmlns:p14="http://schemas.microsoft.com/office/powerpoint/2010/main" val="1067329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367617"/>
          <p:cNvSpPr>
            <a:spLocks noGrp="1" noRot="1" noChangeAspect="1" noChangeArrowheads="1" noTextEdit="1"/>
          </p:cNvSpPr>
          <p:nvPr>
            <p:ph type="sldImg" idx="4294967295"/>
          </p:nvPr>
        </p:nvSpPr>
        <p:spPr>
          <a:xfrm>
            <a:off x="992188" y="768350"/>
            <a:ext cx="5114925" cy="3836988"/>
          </a:xfrm>
          <a:ln/>
        </p:spPr>
      </p:sp>
      <p:sp>
        <p:nvSpPr>
          <p:cNvPr id="72707" name="文本占位符 367618"/>
          <p:cNvSpPr>
            <a:spLocks noGrp="1" noChangeArrowheads="1"/>
          </p:cNvSpPr>
          <p:nvPr>
            <p:ph type="body" idx="4294967295"/>
          </p:nvPr>
        </p:nvSpPr>
        <p:spPr/>
        <p:txBody>
          <a:bodyPr/>
          <a:lstStyle/>
          <a:p>
            <a:pPr eaLnBrk="1" hangingPunct="1"/>
            <a:endParaRPr lang="zh-CN" altLang="en-US" dirty="0" smtClean="0"/>
          </a:p>
        </p:txBody>
      </p:sp>
      <p:sp>
        <p:nvSpPr>
          <p:cNvPr id="7270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F8C6E386-7830-4909-933E-6D8A9BA1797C}" type="slidenum">
              <a:rPr altLang="en-US" sz="1300" smtClean="0"/>
              <a:pPr/>
              <a:t>16</a:t>
            </a:fld>
            <a:endParaRPr lang="en-US" altLang="en-US" sz="1300" smtClean="0"/>
          </a:p>
        </p:txBody>
      </p:sp>
    </p:spTree>
    <p:extLst>
      <p:ext uri="{BB962C8B-B14F-4D97-AF65-F5344CB8AC3E}">
        <p14:creationId xmlns:p14="http://schemas.microsoft.com/office/powerpoint/2010/main" val="1144584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370689"/>
          <p:cNvSpPr>
            <a:spLocks noGrp="1" noRot="1" noChangeAspect="1" noChangeArrowheads="1" noTextEdit="1"/>
          </p:cNvSpPr>
          <p:nvPr>
            <p:ph type="sldImg" idx="4294967295"/>
          </p:nvPr>
        </p:nvSpPr>
        <p:spPr>
          <a:xfrm>
            <a:off x="992188" y="768350"/>
            <a:ext cx="5114925" cy="3836988"/>
          </a:xfrm>
          <a:ln/>
        </p:spPr>
      </p:sp>
      <p:sp>
        <p:nvSpPr>
          <p:cNvPr id="76803" name="文本占位符 370690"/>
          <p:cNvSpPr>
            <a:spLocks noGrp="1" noChangeArrowheads="1"/>
          </p:cNvSpPr>
          <p:nvPr>
            <p:ph type="body" idx="4294967295"/>
          </p:nvPr>
        </p:nvSpPr>
        <p:spPr/>
        <p:txBody>
          <a:bodyPr/>
          <a:lstStyle/>
          <a:p>
            <a:r>
              <a:rPr lang="zh-CN" altLang="en-US" dirty="0" smtClean="0"/>
              <a:t>数据以“文件”形式可长期保存在外部存储器的磁盘上。</a:t>
            </a:r>
          </a:p>
          <a:p>
            <a:r>
              <a:rPr lang="zh-CN" altLang="en-US" dirty="0" smtClean="0"/>
              <a:t>数据的逻辑结构与物理结构有了区别，但比较简单。 </a:t>
            </a:r>
          </a:p>
          <a:p>
            <a:r>
              <a:rPr lang="zh-CN" altLang="en-US" dirty="0" smtClean="0"/>
              <a:t>文件组织已多样化。有索引文件、链接文件和直接存取文件等。 </a:t>
            </a:r>
          </a:p>
          <a:p>
            <a:r>
              <a:rPr lang="zh-CN" altLang="en-US" dirty="0" smtClean="0"/>
              <a:t>数据不再属于某个特定的程序，可以重复使用，即数据面向应用。 </a:t>
            </a:r>
          </a:p>
          <a:p>
            <a:r>
              <a:rPr lang="zh-CN" altLang="en-US" dirty="0" smtClean="0"/>
              <a:t>对数据的操作以记录为单位。</a:t>
            </a:r>
          </a:p>
          <a:p>
            <a:pPr eaLnBrk="1" hangingPunct="1"/>
            <a:endParaRPr lang="zh-CN" altLang="en-US" dirty="0" smtClean="0"/>
          </a:p>
        </p:txBody>
      </p:sp>
      <p:sp>
        <p:nvSpPr>
          <p:cNvPr id="76804"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917F66E1-1887-44E5-AA05-EBE761040348}" type="slidenum">
              <a:rPr altLang="en-US" sz="1300" smtClean="0"/>
              <a:pPr/>
              <a:t>17</a:t>
            </a:fld>
            <a:endParaRPr lang="en-US" altLang="en-US" sz="1300" smtClean="0"/>
          </a:p>
        </p:txBody>
      </p:sp>
    </p:spTree>
    <p:extLst>
      <p:ext uri="{BB962C8B-B14F-4D97-AF65-F5344CB8AC3E}">
        <p14:creationId xmlns:p14="http://schemas.microsoft.com/office/powerpoint/2010/main" val="2824900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369665"/>
          <p:cNvSpPr>
            <a:spLocks noGrp="1" noRot="1" noChangeAspect="1" noChangeArrowheads="1" noTextEdit="1"/>
          </p:cNvSpPr>
          <p:nvPr>
            <p:ph type="sldImg" idx="4294967295"/>
          </p:nvPr>
        </p:nvSpPr>
        <p:spPr>
          <a:xfrm>
            <a:off x="992188" y="768350"/>
            <a:ext cx="5114925" cy="3836988"/>
          </a:xfrm>
          <a:ln/>
        </p:spPr>
      </p:sp>
      <p:sp>
        <p:nvSpPr>
          <p:cNvPr id="78851" name="文本占位符 369666"/>
          <p:cNvSpPr>
            <a:spLocks noGrp="1" noChangeArrowheads="1"/>
          </p:cNvSpPr>
          <p:nvPr>
            <p:ph type="body" idx="4294967295"/>
          </p:nvPr>
        </p:nvSpPr>
        <p:spPr/>
        <p:txBody>
          <a:bodyPr/>
          <a:lstStyle/>
          <a:p>
            <a:pPr eaLnBrk="1" hangingPunct="1"/>
            <a:endParaRPr lang="zh-CN" altLang="en-US" smtClean="0"/>
          </a:p>
        </p:txBody>
      </p:sp>
      <p:sp>
        <p:nvSpPr>
          <p:cNvPr id="78852"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9F6715B1-9E36-4C66-AEDB-B501D8B710CD}" type="slidenum">
              <a:rPr altLang="en-US" sz="1300" smtClean="0"/>
              <a:pPr/>
              <a:t>18</a:t>
            </a:fld>
            <a:endParaRPr lang="en-US" altLang="en-US" sz="1300" smtClean="0"/>
          </a:p>
        </p:txBody>
      </p:sp>
    </p:spTree>
    <p:extLst>
      <p:ext uri="{BB962C8B-B14F-4D97-AF65-F5344CB8AC3E}">
        <p14:creationId xmlns:p14="http://schemas.microsoft.com/office/powerpoint/2010/main" val="266532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374785"/>
          <p:cNvSpPr>
            <a:spLocks noGrp="1" noRot="1" noChangeAspect="1" noChangeArrowheads="1" noTextEdit="1"/>
          </p:cNvSpPr>
          <p:nvPr>
            <p:ph type="sldImg" idx="4294967295"/>
          </p:nvPr>
        </p:nvSpPr>
        <p:spPr>
          <a:xfrm>
            <a:off x="992188" y="768350"/>
            <a:ext cx="5114925" cy="3836988"/>
          </a:xfrm>
          <a:ln/>
        </p:spPr>
      </p:sp>
      <p:sp>
        <p:nvSpPr>
          <p:cNvPr id="80899" name="文本占位符 374786"/>
          <p:cNvSpPr>
            <a:spLocks noGrp="1" noChangeArrowheads="1"/>
          </p:cNvSpPr>
          <p:nvPr>
            <p:ph type="body" idx="4294967295"/>
          </p:nvPr>
        </p:nvSpPr>
        <p:spPr/>
        <p:txBody>
          <a:bodyPr/>
          <a:lstStyle/>
          <a:p>
            <a:pPr eaLnBrk="1" hangingPunct="1"/>
            <a:endParaRPr lang="zh-CN" altLang="en-US" smtClean="0"/>
          </a:p>
        </p:txBody>
      </p:sp>
      <p:sp>
        <p:nvSpPr>
          <p:cNvPr id="8090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823B08C3-9433-4E8A-A881-76D944CB795A}" type="slidenum">
              <a:rPr altLang="en-US" sz="1300" smtClean="0"/>
              <a:pPr/>
              <a:t>21</a:t>
            </a:fld>
            <a:endParaRPr lang="en-US" altLang="en-US" sz="1300" smtClean="0"/>
          </a:p>
        </p:txBody>
      </p:sp>
    </p:spTree>
    <p:extLst>
      <p:ext uri="{BB962C8B-B14F-4D97-AF65-F5344CB8AC3E}">
        <p14:creationId xmlns:p14="http://schemas.microsoft.com/office/powerpoint/2010/main" val="867198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373761"/>
          <p:cNvSpPr>
            <a:spLocks noGrp="1" noRot="1" noChangeAspect="1" noChangeArrowheads="1" noTextEdit="1"/>
          </p:cNvSpPr>
          <p:nvPr>
            <p:ph type="sldImg" idx="4294967295"/>
          </p:nvPr>
        </p:nvSpPr>
        <p:spPr>
          <a:xfrm>
            <a:off x="992188" y="768350"/>
            <a:ext cx="5114925" cy="3836988"/>
          </a:xfrm>
          <a:ln/>
        </p:spPr>
      </p:sp>
      <p:sp>
        <p:nvSpPr>
          <p:cNvPr id="84995" name="文本占位符 373762"/>
          <p:cNvSpPr>
            <a:spLocks noGrp="1" noChangeArrowheads="1"/>
          </p:cNvSpPr>
          <p:nvPr>
            <p:ph type="body" idx="4294967295"/>
          </p:nvPr>
        </p:nvSpPr>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zh-CN" altLang="en-US" sz="2000" b="1" dirty="0" smtClean="0">
                <a:ea typeface="宋体" panose="02010600030101010101" pitchFamily="2" charset="-122"/>
                <a:sym typeface="+mn-ea"/>
              </a:rPr>
              <a:t>数据结构化是数据库的主要特征之一，也是数据库系统与文件系统的本质区别。</a:t>
            </a:r>
          </a:p>
          <a:p>
            <a:pPr eaLnBrk="1" hangingPunct="1"/>
            <a:endParaRPr lang="zh-CN" altLang="en-US" dirty="0" smtClean="0"/>
          </a:p>
        </p:txBody>
      </p:sp>
      <p:sp>
        <p:nvSpPr>
          <p:cNvPr id="84996"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6602EF89-F2E5-47BA-BDC9-D6415D150A75}" type="slidenum">
              <a:rPr altLang="en-US" sz="1300" smtClean="0"/>
              <a:pPr/>
              <a:t>22</a:t>
            </a:fld>
            <a:endParaRPr lang="en-US" altLang="en-US" sz="1300" smtClean="0"/>
          </a:p>
        </p:txBody>
      </p:sp>
    </p:spTree>
    <p:extLst>
      <p:ext uri="{BB962C8B-B14F-4D97-AF65-F5344CB8AC3E}">
        <p14:creationId xmlns:p14="http://schemas.microsoft.com/office/powerpoint/2010/main" val="982472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717825"/>
          <p:cNvSpPr>
            <a:spLocks noGrp="1" noRot="1" noChangeAspect="1" noChangeArrowheads="1" noTextEdit="1"/>
          </p:cNvSpPr>
          <p:nvPr>
            <p:ph type="sldImg" idx="4294967295"/>
          </p:nvPr>
        </p:nvSpPr>
        <p:spPr>
          <a:xfrm>
            <a:off x="992188" y="768350"/>
            <a:ext cx="5114925" cy="3836988"/>
          </a:xfrm>
          <a:ln/>
        </p:spPr>
      </p:sp>
      <p:sp>
        <p:nvSpPr>
          <p:cNvPr id="82947" name="文本占位符 717826"/>
          <p:cNvSpPr>
            <a:spLocks noGrp="1" noChangeArrowheads="1"/>
          </p:cNvSpPr>
          <p:nvPr>
            <p:ph type="body" idx="4294967295"/>
          </p:nvPr>
        </p:nvSpPr>
        <p:spPr/>
        <p:txBody>
          <a:bodyPr/>
          <a:lstStyle/>
          <a:p>
            <a:pPr eaLnBrk="1" hangingPunct="1"/>
            <a:endParaRPr lang="zh-CN" altLang="en-US" smtClean="0"/>
          </a:p>
        </p:txBody>
      </p:sp>
      <p:sp>
        <p:nvSpPr>
          <p:cNvPr id="8294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97950AA5-26F2-42B2-8B19-7665DE921378}" type="slidenum">
              <a:rPr altLang="en-US" sz="1300" smtClean="0"/>
              <a:pPr/>
              <a:t>24</a:t>
            </a:fld>
            <a:endParaRPr lang="en-US" altLang="en-US" sz="1300" smtClean="0"/>
          </a:p>
        </p:txBody>
      </p:sp>
    </p:spTree>
    <p:extLst>
      <p:ext uri="{BB962C8B-B14F-4D97-AF65-F5344CB8AC3E}">
        <p14:creationId xmlns:p14="http://schemas.microsoft.com/office/powerpoint/2010/main" val="696323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397313"/>
          <p:cNvSpPr>
            <a:spLocks noGrp="1" noRot="1" noChangeAspect="1" noChangeArrowheads="1" noTextEdit="1"/>
          </p:cNvSpPr>
          <p:nvPr>
            <p:ph type="sldImg" idx="4294967295"/>
          </p:nvPr>
        </p:nvSpPr>
        <p:spPr>
          <a:xfrm>
            <a:off x="992188" y="768350"/>
            <a:ext cx="5114925" cy="3836988"/>
          </a:xfrm>
          <a:ln/>
        </p:spPr>
      </p:sp>
      <p:sp>
        <p:nvSpPr>
          <p:cNvPr id="130051" name="文本占位符 397314"/>
          <p:cNvSpPr>
            <a:spLocks noGrp="1" noChangeArrowheads="1"/>
          </p:cNvSpPr>
          <p:nvPr>
            <p:ph type="body" idx="4294967295"/>
          </p:nvPr>
        </p:nvSpPr>
        <p:spPr/>
        <p:txBody>
          <a:bodyPr/>
          <a:lstStyle/>
          <a:p>
            <a:pPr eaLnBrk="1" hangingPunct="1"/>
            <a:endParaRPr lang="zh-CN" altLang="en-US" dirty="0" smtClean="0"/>
          </a:p>
        </p:txBody>
      </p:sp>
      <p:sp>
        <p:nvSpPr>
          <p:cNvPr id="130052"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9A29F82D-C71B-4FF9-BE77-E328AE83F9D1}" type="slidenum">
              <a:rPr altLang="en-US" sz="1300" smtClean="0"/>
              <a:pPr/>
              <a:t>25</a:t>
            </a:fld>
            <a:endParaRPr lang="zh-CN" altLang="en-US" sz="1300" smtClean="0"/>
          </a:p>
        </p:txBody>
      </p:sp>
    </p:spTree>
    <p:extLst>
      <p:ext uri="{BB962C8B-B14F-4D97-AF65-F5344CB8AC3E}">
        <p14:creationId xmlns:p14="http://schemas.microsoft.com/office/powerpoint/2010/main" val="1617322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717825"/>
          <p:cNvSpPr>
            <a:spLocks noGrp="1" noRot="1" noChangeAspect="1" noChangeArrowheads="1" noTextEdit="1"/>
          </p:cNvSpPr>
          <p:nvPr>
            <p:ph type="sldImg" idx="4294967295"/>
          </p:nvPr>
        </p:nvSpPr>
        <p:spPr>
          <a:xfrm>
            <a:off x="992188" y="768350"/>
            <a:ext cx="5114925" cy="3836988"/>
          </a:xfrm>
          <a:ln/>
        </p:spPr>
      </p:sp>
      <p:sp>
        <p:nvSpPr>
          <p:cNvPr id="87043" name="文本占位符 717826"/>
          <p:cNvSpPr>
            <a:spLocks noGrp="1" noChangeArrowheads="1"/>
          </p:cNvSpPr>
          <p:nvPr>
            <p:ph type="body" idx="4294967295"/>
          </p:nvPr>
        </p:nvSpPr>
        <p:spPr/>
        <p:txBody>
          <a:bodyPr/>
          <a:lstStyle/>
          <a:p>
            <a:pPr eaLnBrk="1" hangingPunct="1"/>
            <a:endParaRPr lang="zh-CN" altLang="en-US" smtClean="0"/>
          </a:p>
        </p:txBody>
      </p:sp>
      <p:sp>
        <p:nvSpPr>
          <p:cNvPr id="87044"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493A0E2A-32C8-4A8D-BE1F-41F334F7ABC5}" type="slidenum">
              <a:rPr altLang="en-US" sz="1300" smtClean="0"/>
              <a:pPr/>
              <a:t>26</a:t>
            </a:fld>
            <a:endParaRPr lang="en-US" altLang="en-US" sz="1300" smtClean="0"/>
          </a:p>
        </p:txBody>
      </p:sp>
    </p:spTree>
    <p:extLst>
      <p:ext uri="{BB962C8B-B14F-4D97-AF65-F5344CB8AC3E}">
        <p14:creationId xmlns:p14="http://schemas.microsoft.com/office/powerpoint/2010/main" val="288518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717825"/>
          <p:cNvSpPr>
            <a:spLocks noGrp="1" noRot="1" noChangeAspect="1" noChangeArrowheads="1" noTextEdit="1"/>
          </p:cNvSpPr>
          <p:nvPr>
            <p:ph type="sldImg" idx="4294967295"/>
          </p:nvPr>
        </p:nvSpPr>
        <p:spPr>
          <a:xfrm>
            <a:off x="992188" y="768350"/>
            <a:ext cx="5114925" cy="3836988"/>
          </a:xfrm>
          <a:ln/>
        </p:spPr>
      </p:sp>
      <p:sp>
        <p:nvSpPr>
          <p:cNvPr id="66563" name="文本占位符 717826"/>
          <p:cNvSpPr>
            <a:spLocks noGrp="1" noChangeArrowheads="1"/>
          </p:cNvSpPr>
          <p:nvPr>
            <p:ph type="body" idx="4294967295"/>
          </p:nvPr>
        </p:nvSpPr>
        <p:spPr/>
        <p:txBody>
          <a:bodyPr/>
          <a:lstStyle/>
          <a:p>
            <a:pPr eaLnBrk="1" hangingPunct="1"/>
            <a:endParaRPr lang="zh-CN" altLang="en-US" smtClean="0"/>
          </a:p>
        </p:txBody>
      </p:sp>
      <p:sp>
        <p:nvSpPr>
          <p:cNvPr id="66564"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B0569986-E382-4F47-B1F8-50D741C44B10}" type="slidenum">
              <a:rPr altLang="en-US" sz="1300" smtClean="0"/>
              <a:pPr/>
              <a:t>27</a:t>
            </a:fld>
            <a:endParaRPr lang="en-US" altLang="en-US" sz="1300" smtClean="0"/>
          </a:p>
        </p:txBody>
      </p:sp>
    </p:spTree>
    <p:extLst>
      <p:ext uri="{BB962C8B-B14F-4D97-AF65-F5344CB8AC3E}">
        <p14:creationId xmlns:p14="http://schemas.microsoft.com/office/powerpoint/2010/main" val="411828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278529"/>
          <p:cNvSpPr>
            <a:spLocks noGrp="1" noRot="1" noChangeAspect="1" noChangeArrowheads="1" noTextEdit="1"/>
          </p:cNvSpPr>
          <p:nvPr>
            <p:ph type="sldImg" idx="4294967295"/>
          </p:nvPr>
        </p:nvSpPr>
        <p:spPr>
          <a:xfrm>
            <a:off x="992188" y="768350"/>
            <a:ext cx="5114925" cy="3836988"/>
          </a:xfrm>
          <a:ln/>
        </p:spPr>
      </p:sp>
      <p:sp>
        <p:nvSpPr>
          <p:cNvPr id="47107" name="文本占位符 278530"/>
          <p:cNvSpPr>
            <a:spLocks noGrp="1" noChangeArrowheads="1"/>
          </p:cNvSpPr>
          <p:nvPr>
            <p:ph type="body"/>
          </p:nvPr>
        </p:nvSpPr>
        <p:spPr/>
        <p:txBody>
          <a:bodyPr/>
          <a:lstStyle/>
          <a:p>
            <a:pPr eaLnBrk="1" hangingPunct="1"/>
            <a:r>
              <a:rPr lang="zh-CN" altLang="en-US" b="1" dirty="0" smtClean="0">
                <a:solidFill>
                  <a:srgbClr val="FF0000"/>
                </a:solidFill>
                <a:latin typeface="Tahoma" panose="020B0604030504040204" pitchFamily="34" charset="0"/>
                <a:sym typeface="宋体" panose="02010600030101010101" pitchFamily="2" charset="-122"/>
              </a:rPr>
              <a:t>重点与难点</a:t>
            </a:r>
            <a:endParaRPr lang="zh-CN" altLang="en-US" b="1" dirty="0" smtClean="0">
              <a:solidFill>
                <a:srgbClr val="FF0000"/>
              </a:solidFill>
            </a:endParaRPr>
          </a:p>
          <a:p>
            <a:pPr eaLnBrk="1" hangingPunct="1">
              <a:buFontTx/>
              <a:buAutoNum type="arabicPeriod"/>
            </a:pPr>
            <a:r>
              <a:rPr lang="zh-CN" altLang="en-US" dirty="0" smtClean="0">
                <a:latin typeface="Tahoma" panose="020B0604030504040204" pitchFamily="34" charset="0"/>
                <a:sym typeface="宋体" panose="02010600030101010101" pitchFamily="2" charset="-122"/>
              </a:rPr>
              <a:t>概念的区分：数据库、数据库系统和数据库管理系统</a:t>
            </a:r>
            <a:endParaRPr lang="zh-CN" altLang="en-US" dirty="0" smtClean="0"/>
          </a:p>
          <a:p>
            <a:pPr eaLnBrk="1" hangingPunct="1">
              <a:buFontTx/>
              <a:buAutoNum type="arabicPeriod"/>
            </a:pPr>
            <a:r>
              <a:rPr lang="zh-CN" altLang="en-US" dirty="0" smtClean="0">
                <a:latin typeface="Tahoma" panose="020B0604030504040204" pitchFamily="34" charset="0"/>
                <a:sym typeface="宋体" panose="02010600030101010101" pitchFamily="2" charset="-122"/>
              </a:rPr>
              <a:t>熟悉数据库系统的构成（工作环境）</a:t>
            </a:r>
            <a:endParaRPr lang="zh-CN" altLang="en-US" dirty="0" smtClean="0"/>
          </a:p>
          <a:p>
            <a:pPr eaLnBrk="1" hangingPunct="1">
              <a:buFontTx/>
              <a:buAutoNum type="arabicPeriod"/>
            </a:pPr>
            <a:r>
              <a:rPr lang="zh-CN" altLang="en-US" dirty="0" smtClean="0">
                <a:latin typeface="Tahoma" panose="020B0604030504040204" pitchFamily="34" charset="0"/>
                <a:sym typeface="宋体" panose="02010600030101010101" pitchFamily="2" charset="-122"/>
              </a:rPr>
              <a:t>数据库管理系统的功能（用户角度和系统角度）</a:t>
            </a:r>
            <a:endParaRPr lang="zh-CN" altLang="en-US" dirty="0" smtClean="0">
              <a:latin typeface="Tahoma" panose="020B0604030504040204" pitchFamily="34" charset="0"/>
            </a:endParaRPr>
          </a:p>
          <a:p>
            <a:pPr eaLnBrk="1" hangingPunct="1">
              <a:buFontTx/>
              <a:buAutoNum type="arabicPeriod"/>
            </a:pPr>
            <a:r>
              <a:rPr lang="zh-CN" altLang="en-US" dirty="0" smtClean="0">
                <a:latin typeface="Tahoma" panose="020B0604030504040204" pitchFamily="34" charset="0"/>
                <a:sym typeface="宋体" panose="02010600030101010101" pitchFamily="2" charset="-122"/>
              </a:rPr>
              <a:t>数据模型与关系模型</a:t>
            </a:r>
            <a:endParaRPr lang="zh-CN" altLang="en-US" dirty="0" smtClean="0"/>
          </a:p>
          <a:p>
            <a:pPr eaLnBrk="1" hangingPunct="1"/>
            <a:endParaRPr lang="zh-CN" altLang="en-US" dirty="0" smtClean="0"/>
          </a:p>
        </p:txBody>
      </p:sp>
      <p:sp>
        <p:nvSpPr>
          <p:cNvPr id="4710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64310110-4C43-48B9-9902-56B1009D66FF}" type="slidenum">
              <a:rPr altLang="en-US" sz="1300" smtClean="0"/>
              <a:pPr/>
              <a:t>28</a:t>
            </a:fld>
            <a:endParaRPr lang="en-US" altLang="en-US" sz="1300" smtClean="0"/>
          </a:p>
        </p:txBody>
      </p:sp>
    </p:spTree>
    <p:extLst>
      <p:ext uri="{BB962C8B-B14F-4D97-AF65-F5344CB8AC3E}">
        <p14:creationId xmlns:p14="http://schemas.microsoft.com/office/powerpoint/2010/main" val="155724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278529"/>
          <p:cNvSpPr>
            <a:spLocks noGrp="1" noRot="1" noChangeAspect="1" noChangeArrowheads="1" noTextEdit="1"/>
          </p:cNvSpPr>
          <p:nvPr>
            <p:ph type="sldImg" idx="4294967295"/>
          </p:nvPr>
        </p:nvSpPr>
        <p:spPr>
          <a:xfrm>
            <a:off x="992188" y="768350"/>
            <a:ext cx="5114925" cy="3836988"/>
          </a:xfrm>
          <a:ln/>
        </p:spPr>
      </p:sp>
      <p:sp>
        <p:nvSpPr>
          <p:cNvPr id="47107" name="文本占位符 278530"/>
          <p:cNvSpPr>
            <a:spLocks noGrp="1" noChangeArrowheads="1"/>
          </p:cNvSpPr>
          <p:nvPr>
            <p:ph type="body"/>
          </p:nvPr>
        </p:nvSpPr>
        <p:spPr/>
        <p:txBody>
          <a:bodyPr/>
          <a:lstStyle/>
          <a:p>
            <a:pPr eaLnBrk="1" hangingPunct="1"/>
            <a:r>
              <a:rPr lang="zh-CN" altLang="en-US" b="1" dirty="0" smtClean="0">
                <a:solidFill>
                  <a:srgbClr val="FF0000"/>
                </a:solidFill>
                <a:latin typeface="Tahoma" panose="020B0604030504040204" pitchFamily="34" charset="0"/>
                <a:sym typeface="宋体" panose="02010600030101010101" pitchFamily="2" charset="-122"/>
              </a:rPr>
              <a:t>重点与难点</a:t>
            </a:r>
            <a:endParaRPr lang="zh-CN" altLang="en-US" b="1" dirty="0" smtClean="0">
              <a:solidFill>
                <a:srgbClr val="FF0000"/>
              </a:solidFill>
            </a:endParaRPr>
          </a:p>
          <a:p>
            <a:pPr eaLnBrk="1" hangingPunct="1">
              <a:buFontTx/>
              <a:buAutoNum type="arabicPeriod"/>
            </a:pPr>
            <a:r>
              <a:rPr lang="zh-CN" altLang="en-US" dirty="0" smtClean="0">
                <a:latin typeface="Tahoma" panose="020B0604030504040204" pitchFamily="34" charset="0"/>
                <a:sym typeface="宋体" panose="02010600030101010101" pitchFamily="2" charset="-122"/>
              </a:rPr>
              <a:t>概念的区分：数据库、数据库系统和数据库管理系统</a:t>
            </a:r>
            <a:endParaRPr lang="zh-CN" altLang="en-US" dirty="0" smtClean="0"/>
          </a:p>
          <a:p>
            <a:pPr eaLnBrk="1" hangingPunct="1">
              <a:buFontTx/>
              <a:buAutoNum type="arabicPeriod"/>
            </a:pPr>
            <a:r>
              <a:rPr lang="zh-CN" altLang="en-US" dirty="0" smtClean="0">
                <a:latin typeface="Tahoma" panose="020B0604030504040204" pitchFamily="34" charset="0"/>
                <a:sym typeface="宋体" panose="02010600030101010101" pitchFamily="2" charset="-122"/>
              </a:rPr>
              <a:t>熟悉数据库系统的构成（工作环境）</a:t>
            </a:r>
            <a:endParaRPr lang="zh-CN" altLang="en-US" dirty="0" smtClean="0"/>
          </a:p>
          <a:p>
            <a:pPr eaLnBrk="1" hangingPunct="1">
              <a:buFontTx/>
              <a:buAutoNum type="arabicPeriod"/>
            </a:pPr>
            <a:r>
              <a:rPr lang="zh-CN" altLang="en-US" dirty="0" smtClean="0">
                <a:latin typeface="Tahoma" panose="020B0604030504040204" pitchFamily="34" charset="0"/>
                <a:sym typeface="宋体" panose="02010600030101010101" pitchFamily="2" charset="-122"/>
              </a:rPr>
              <a:t>数据库管理系统的功能（用户角度和系统角度）</a:t>
            </a:r>
            <a:endParaRPr lang="zh-CN" altLang="en-US" dirty="0" smtClean="0">
              <a:latin typeface="Tahoma" panose="020B0604030504040204" pitchFamily="34" charset="0"/>
            </a:endParaRPr>
          </a:p>
          <a:p>
            <a:pPr eaLnBrk="1" hangingPunct="1">
              <a:buFontTx/>
              <a:buAutoNum type="arabicPeriod"/>
            </a:pPr>
            <a:r>
              <a:rPr lang="zh-CN" altLang="en-US" dirty="0" smtClean="0">
                <a:latin typeface="Tahoma" panose="020B0604030504040204" pitchFamily="34" charset="0"/>
                <a:sym typeface="宋体" panose="02010600030101010101" pitchFamily="2" charset="-122"/>
              </a:rPr>
              <a:t>数据模型与关系模型</a:t>
            </a:r>
            <a:endParaRPr lang="zh-CN" altLang="en-US" dirty="0" smtClean="0"/>
          </a:p>
          <a:p>
            <a:pPr eaLnBrk="1" hangingPunct="1"/>
            <a:endParaRPr lang="zh-CN" altLang="en-US" dirty="0" smtClean="0"/>
          </a:p>
        </p:txBody>
      </p:sp>
      <p:sp>
        <p:nvSpPr>
          <p:cNvPr id="4710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64310110-4C43-48B9-9902-56B1009D66FF}" type="slidenum">
              <a:rPr altLang="en-US" sz="1300" smtClean="0"/>
              <a:pPr/>
              <a:t>2</a:t>
            </a:fld>
            <a:endParaRPr lang="en-US" altLang="en-US" sz="1300" smtClean="0"/>
          </a:p>
        </p:txBody>
      </p:sp>
    </p:spTree>
    <p:extLst>
      <p:ext uri="{BB962C8B-B14F-4D97-AF65-F5344CB8AC3E}">
        <p14:creationId xmlns:p14="http://schemas.microsoft.com/office/powerpoint/2010/main" val="3858144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709633"/>
          <p:cNvSpPr>
            <a:spLocks noGrp="1" noRot="1" noChangeAspect="1" noChangeArrowheads="1" noTextEdit="1"/>
          </p:cNvSpPr>
          <p:nvPr>
            <p:ph type="sldImg" idx="4294967295"/>
          </p:nvPr>
        </p:nvSpPr>
        <p:spPr>
          <a:xfrm>
            <a:off x="992188" y="768350"/>
            <a:ext cx="5114925" cy="3836988"/>
          </a:xfrm>
          <a:ln/>
        </p:spPr>
      </p:sp>
      <p:sp>
        <p:nvSpPr>
          <p:cNvPr id="53251" name="文本占位符 709634"/>
          <p:cNvSpPr>
            <a:spLocks noGrp="1" noChangeArrowheads="1"/>
          </p:cNvSpPr>
          <p:nvPr>
            <p:ph type="body" idx="4294967295"/>
          </p:nvPr>
        </p:nvSpPr>
        <p:spPr/>
        <p:txBody>
          <a:bodyPr/>
          <a:lstStyle/>
          <a:p>
            <a:pPr eaLnBrk="1" hangingPunct="1"/>
            <a:endParaRPr lang="zh-CN" altLang="en-US" dirty="0" smtClean="0"/>
          </a:p>
        </p:txBody>
      </p:sp>
      <p:sp>
        <p:nvSpPr>
          <p:cNvPr id="53252"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A0242510-F64B-4A06-936E-3A52A7253A26}" type="slidenum">
              <a:rPr altLang="en-US" sz="1300" smtClean="0"/>
              <a:pPr/>
              <a:t>31</a:t>
            </a:fld>
            <a:endParaRPr lang="en-US" altLang="en-US" sz="1300" smtClean="0"/>
          </a:p>
        </p:txBody>
      </p:sp>
    </p:spTree>
    <p:extLst>
      <p:ext uri="{BB962C8B-B14F-4D97-AF65-F5344CB8AC3E}">
        <p14:creationId xmlns:p14="http://schemas.microsoft.com/office/powerpoint/2010/main" val="2749579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ChangeArrowheads="1" noTextEdit="1"/>
          </p:cNvSpPr>
          <p:nvPr>
            <p:ph type="sldImg" idx="4294967295"/>
          </p:nvPr>
        </p:nvSpPr>
        <p:spPr>
          <a:xfrm>
            <a:off x="992188" y="768350"/>
            <a:ext cx="5114925" cy="3836988"/>
          </a:xfrm>
          <a:ln/>
        </p:spPr>
      </p:sp>
      <p:sp>
        <p:nvSpPr>
          <p:cNvPr id="57347" name="文本占位符 2"/>
          <p:cNvSpPr>
            <a:spLocks noGrp="1" noChangeArrowheads="1"/>
          </p:cNvSpPr>
          <p:nvPr>
            <p:ph type="body" idx="4294967295"/>
          </p:nvPr>
        </p:nvSpPr>
        <p:spPr/>
        <p:txBody>
          <a:bodyPr/>
          <a:lstStyle/>
          <a:p>
            <a:pPr eaLnBrk="1" hangingPunct="1"/>
            <a:r>
              <a:rPr lang="zh-CN" altLang="en-US" dirty="0" smtClean="0"/>
              <a:t>一致性：转账的例子</a:t>
            </a:r>
          </a:p>
          <a:p>
            <a:pPr eaLnBrk="1" hangingPunct="1"/>
            <a:r>
              <a:rPr lang="zh-CN" altLang="en-US" dirty="0" smtClean="0"/>
              <a:t>事物处理：滚回</a:t>
            </a:r>
          </a:p>
          <a:p>
            <a:pPr eaLnBrk="1" hangingPunct="1"/>
            <a:r>
              <a:rPr lang="zh-CN" altLang="en-US" dirty="0" smtClean="0"/>
              <a:t>完整性：数据间的约束</a:t>
            </a:r>
            <a:endParaRPr lang="en-US" altLang="zh-CN" dirty="0" smtClean="0"/>
          </a:p>
          <a:p>
            <a:pPr eaLnBrk="1" hangingPunct="1"/>
            <a:r>
              <a:rPr lang="en-US" altLang="zh-CN" dirty="0" smtClean="0"/>
              <a:t>DBMS</a:t>
            </a:r>
            <a:r>
              <a:rPr lang="zh-CN" altLang="en-US" dirty="0" smtClean="0"/>
              <a:t>：使得用户使用数据时可以不用关注数据是如何存储如何操纵的</a:t>
            </a:r>
          </a:p>
        </p:txBody>
      </p:sp>
    </p:spTree>
    <p:extLst>
      <p:ext uri="{BB962C8B-B14F-4D97-AF65-F5344CB8AC3E}">
        <p14:creationId xmlns:p14="http://schemas.microsoft.com/office/powerpoint/2010/main" val="1367588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F75551C-2D06-473D-AA2E-35921073AD62}" type="slidenum">
              <a:rPr lang="zh-CN" altLang="en-US" smtClean="0"/>
              <a:pPr>
                <a:defRPr/>
              </a:pPr>
              <a:t>34</a:t>
            </a:fld>
            <a:endParaRPr lang="zh-CN" altLang="en-US"/>
          </a:p>
        </p:txBody>
      </p:sp>
    </p:spTree>
    <p:extLst>
      <p:ext uri="{BB962C8B-B14F-4D97-AF65-F5344CB8AC3E}">
        <p14:creationId xmlns:p14="http://schemas.microsoft.com/office/powerpoint/2010/main" val="635401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578561"/>
          <p:cNvSpPr>
            <a:spLocks noGrp="1" noRot="1" noChangeAspect="1" noChangeArrowheads="1" noTextEdit="1"/>
          </p:cNvSpPr>
          <p:nvPr>
            <p:ph type="sldImg" idx="4294967295"/>
          </p:nvPr>
        </p:nvSpPr>
        <p:spPr>
          <a:xfrm>
            <a:off x="992188" y="768350"/>
            <a:ext cx="5114925" cy="3836988"/>
          </a:xfrm>
          <a:ln/>
        </p:spPr>
      </p:sp>
      <p:sp>
        <p:nvSpPr>
          <p:cNvPr id="60419" name="文本占位符 578562"/>
          <p:cNvSpPr>
            <a:spLocks noGrp="1" noChangeArrowheads="1"/>
          </p:cNvSpPr>
          <p:nvPr>
            <p:ph type="body" idx="4294967295"/>
          </p:nvPr>
        </p:nvSpPr>
        <p:spPr/>
        <p:txBody>
          <a:bodyPr/>
          <a:lstStyle/>
          <a:p>
            <a:pPr eaLnBrk="1" hangingPunct="1"/>
            <a:r>
              <a:rPr lang="en-US" altLang="zh-CN" dirty="0" smtClean="0">
                <a:hlinkClick r:id="rId3"/>
              </a:rPr>
              <a:t>http://www.airchina.com.cn/en/index.shtml</a:t>
            </a:r>
            <a:endParaRPr lang="zh-CN" altLang="en-US" dirty="0" smtClean="0"/>
          </a:p>
        </p:txBody>
      </p:sp>
      <p:sp>
        <p:nvSpPr>
          <p:cNvPr id="6042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D27CEC2C-2BC4-4302-BC15-52DA3EEE5DF8}" type="slidenum">
              <a:rPr altLang="en-US" sz="1300" smtClean="0"/>
              <a:pPr/>
              <a:t>35</a:t>
            </a:fld>
            <a:endParaRPr lang="en-US" altLang="en-US" sz="1300" smtClean="0"/>
          </a:p>
        </p:txBody>
      </p:sp>
    </p:spTree>
    <p:extLst>
      <p:ext uri="{BB962C8B-B14F-4D97-AF65-F5344CB8AC3E}">
        <p14:creationId xmlns:p14="http://schemas.microsoft.com/office/powerpoint/2010/main" val="2023227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smtClean="0"/>
              <a:t>DBA:</a:t>
            </a:r>
            <a:r>
              <a:rPr lang="zh-CN" altLang="en-US" dirty="0" smtClean="0"/>
              <a:t>决定数据库中信息的内容和结构</a:t>
            </a:r>
            <a:endParaRPr lang="en-US" altLang="zh-CN" dirty="0" smtClean="0"/>
          </a:p>
          <a:p>
            <a:r>
              <a:rPr lang="zh-CN" altLang="en-US" dirty="0" smtClean="0"/>
              <a:t>决定数据的安全性要求和约束条件</a:t>
            </a:r>
            <a:endParaRPr lang="en-US" altLang="zh-CN" dirty="0" smtClean="0"/>
          </a:p>
          <a:p>
            <a:r>
              <a:rPr lang="zh-CN" altLang="en-US" dirty="0" smtClean="0"/>
              <a:t>监控数据库的使用和运行</a:t>
            </a:r>
            <a:endParaRPr lang="en-US" altLang="zh-CN" dirty="0" smtClean="0"/>
          </a:p>
          <a:p>
            <a:r>
              <a:rPr lang="zh-CN" altLang="en-US" dirty="0" smtClean="0"/>
              <a:t>数据库的改进</a:t>
            </a:r>
            <a:endParaRPr lang="en-US" altLang="zh-CN" dirty="0" smtClean="0"/>
          </a:p>
          <a:p>
            <a:r>
              <a:rPr lang="zh-CN" altLang="en-US" dirty="0" smtClean="0"/>
              <a:t>数据库的存储结构和存储策略</a:t>
            </a:r>
            <a:endParaRPr lang="en-US" altLang="zh-CN" dirty="0" smtClean="0"/>
          </a:p>
          <a:p>
            <a:r>
              <a:rPr lang="zh-CN" altLang="en-US" dirty="0" smtClean="0"/>
              <a:t>设计人员：各级模式的设计</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38</a:t>
            </a:fld>
            <a:endParaRPr lang="zh-CN" altLang="en-US"/>
          </a:p>
        </p:txBody>
      </p:sp>
    </p:spTree>
    <p:extLst>
      <p:ext uri="{BB962C8B-B14F-4D97-AF65-F5344CB8AC3E}">
        <p14:creationId xmlns:p14="http://schemas.microsoft.com/office/powerpoint/2010/main" val="236655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278529"/>
          <p:cNvSpPr>
            <a:spLocks noGrp="1" noRot="1" noChangeAspect="1" noChangeArrowheads="1" noTextEdit="1"/>
          </p:cNvSpPr>
          <p:nvPr>
            <p:ph type="sldImg" idx="4294967295"/>
          </p:nvPr>
        </p:nvSpPr>
        <p:spPr>
          <a:xfrm>
            <a:off x="992188" y="768350"/>
            <a:ext cx="5114925" cy="3836988"/>
          </a:xfrm>
          <a:ln/>
        </p:spPr>
      </p:sp>
      <p:sp>
        <p:nvSpPr>
          <p:cNvPr id="47107" name="文本占位符 278530"/>
          <p:cNvSpPr>
            <a:spLocks noGrp="1" noChangeArrowheads="1"/>
          </p:cNvSpPr>
          <p:nvPr>
            <p:ph type="body"/>
          </p:nvPr>
        </p:nvSpPr>
        <p:spPr/>
        <p:txBody>
          <a:bodyPr/>
          <a:lstStyle/>
          <a:p>
            <a:pPr eaLnBrk="1" hangingPunct="1"/>
            <a:r>
              <a:rPr lang="zh-CN" altLang="en-US" b="1" dirty="0" smtClean="0">
                <a:solidFill>
                  <a:srgbClr val="FF0000"/>
                </a:solidFill>
                <a:latin typeface="Tahoma" panose="020B0604030504040204" pitchFamily="34" charset="0"/>
                <a:sym typeface="宋体" panose="02010600030101010101" pitchFamily="2" charset="-122"/>
              </a:rPr>
              <a:t>重点与难点</a:t>
            </a:r>
            <a:endParaRPr lang="zh-CN" altLang="en-US" b="1" dirty="0" smtClean="0">
              <a:solidFill>
                <a:srgbClr val="FF0000"/>
              </a:solidFill>
            </a:endParaRPr>
          </a:p>
          <a:p>
            <a:pPr eaLnBrk="1" hangingPunct="1">
              <a:buFontTx/>
              <a:buAutoNum type="arabicPeriod"/>
            </a:pPr>
            <a:r>
              <a:rPr lang="zh-CN" altLang="en-US" dirty="0" smtClean="0">
                <a:latin typeface="Tahoma" panose="020B0604030504040204" pitchFamily="34" charset="0"/>
                <a:sym typeface="宋体" panose="02010600030101010101" pitchFamily="2" charset="-122"/>
              </a:rPr>
              <a:t>概念的区分：数据库、数据库系统和数据库管理系统</a:t>
            </a:r>
            <a:endParaRPr lang="zh-CN" altLang="en-US" dirty="0" smtClean="0"/>
          </a:p>
          <a:p>
            <a:pPr eaLnBrk="1" hangingPunct="1">
              <a:buFontTx/>
              <a:buAutoNum type="arabicPeriod"/>
            </a:pPr>
            <a:r>
              <a:rPr lang="zh-CN" altLang="en-US" dirty="0" smtClean="0">
                <a:latin typeface="Tahoma" panose="020B0604030504040204" pitchFamily="34" charset="0"/>
                <a:sym typeface="宋体" panose="02010600030101010101" pitchFamily="2" charset="-122"/>
              </a:rPr>
              <a:t>熟悉数据库系统的构成（工作环境）</a:t>
            </a:r>
            <a:endParaRPr lang="zh-CN" altLang="en-US" dirty="0" smtClean="0"/>
          </a:p>
          <a:p>
            <a:pPr eaLnBrk="1" hangingPunct="1">
              <a:buFontTx/>
              <a:buAutoNum type="arabicPeriod"/>
            </a:pPr>
            <a:r>
              <a:rPr lang="zh-CN" altLang="en-US" dirty="0" smtClean="0">
                <a:latin typeface="Tahoma" panose="020B0604030504040204" pitchFamily="34" charset="0"/>
                <a:sym typeface="宋体" panose="02010600030101010101" pitchFamily="2" charset="-122"/>
              </a:rPr>
              <a:t>数据库管理系统的功能（用户角度和系统角度）</a:t>
            </a:r>
            <a:endParaRPr lang="zh-CN" altLang="en-US" dirty="0" smtClean="0">
              <a:latin typeface="Tahoma" panose="020B0604030504040204" pitchFamily="34" charset="0"/>
            </a:endParaRPr>
          </a:p>
          <a:p>
            <a:pPr eaLnBrk="1" hangingPunct="1">
              <a:buFontTx/>
              <a:buAutoNum type="arabicPeriod"/>
            </a:pPr>
            <a:r>
              <a:rPr lang="zh-CN" altLang="en-US" dirty="0" smtClean="0">
                <a:latin typeface="Tahoma" panose="020B0604030504040204" pitchFamily="34" charset="0"/>
                <a:sym typeface="宋体" panose="02010600030101010101" pitchFamily="2" charset="-122"/>
              </a:rPr>
              <a:t>数据模型与关系模型</a:t>
            </a:r>
            <a:endParaRPr lang="zh-CN" altLang="en-US" dirty="0" smtClean="0"/>
          </a:p>
          <a:p>
            <a:pPr eaLnBrk="1" hangingPunct="1"/>
            <a:endParaRPr lang="zh-CN" altLang="en-US" dirty="0" smtClean="0"/>
          </a:p>
        </p:txBody>
      </p:sp>
      <p:sp>
        <p:nvSpPr>
          <p:cNvPr id="4710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64310110-4C43-48B9-9902-56B1009D66FF}" type="slidenum">
              <a:rPr altLang="en-US" sz="1300" smtClean="0"/>
              <a:pPr/>
              <a:t>40</a:t>
            </a:fld>
            <a:endParaRPr lang="en-US" altLang="en-US" sz="1300" smtClean="0"/>
          </a:p>
        </p:txBody>
      </p:sp>
    </p:spTree>
    <p:extLst>
      <p:ext uri="{BB962C8B-B14F-4D97-AF65-F5344CB8AC3E}">
        <p14:creationId xmlns:p14="http://schemas.microsoft.com/office/powerpoint/2010/main" val="2717535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402433"/>
          <p:cNvSpPr>
            <a:spLocks noGrp="1" noRot="1" noChangeAspect="1" noChangeArrowheads="1" noTextEdit="1"/>
          </p:cNvSpPr>
          <p:nvPr>
            <p:ph type="sldImg" idx="4294967295"/>
          </p:nvPr>
        </p:nvSpPr>
        <p:spPr>
          <a:xfrm>
            <a:off x="992188" y="768350"/>
            <a:ext cx="5114925" cy="3836988"/>
          </a:xfrm>
          <a:ln/>
        </p:spPr>
      </p:sp>
      <p:sp>
        <p:nvSpPr>
          <p:cNvPr id="140291" name="文本占位符 402434"/>
          <p:cNvSpPr>
            <a:spLocks noGrp="1" noChangeArrowheads="1"/>
          </p:cNvSpPr>
          <p:nvPr>
            <p:ph type="body" idx="4294967295"/>
          </p:nvPr>
        </p:nvSpPr>
        <p:spPr/>
        <p:txBody>
          <a:bodyPr/>
          <a:lstStyle/>
          <a:p>
            <a:pPr eaLnBrk="1" hangingPunct="1"/>
            <a:r>
              <a:rPr lang="zh-CN" altLang="en-US" dirty="0" smtClean="0"/>
              <a:t>概念模型：建模容易，易于理解，是独立于计算机的模型</a:t>
            </a:r>
            <a:endParaRPr lang="en-US" altLang="zh-CN" dirty="0" smtClean="0"/>
          </a:p>
          <a:p>
            <a:pPr eaLnBrk="1" hangingPunct="1"/>
            <a:r>
              <a:rPr lang="zh-CN" altLang="en-US" dirty="0" smtClean="0"/>
              <a:t>逻辑模型：着重于描述数据的数据结构</a:t>
            </a:r>
            <a:endParaRPr lang="en-US" altLang="zh-CN" dirty="0" smtClean="0"/>
          </a:p>
        </p:txBody>
      </p:sp>
      <p:sp>
        <p:nvSpPr>
          <p:cNvPr id="140292"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F7EF75EA-82E5-4ADD-B1CE-54CBFA0F8982}" type="slidenum">
              <a:rPr altLang="en-US" sz="1300" smtClean="0"/>
              <a:pPr/>
              <a:t>41</a:t>
            </a:fld>
            <a:endParaRPr lang="zh-CN" altLang="en-US" sz="1300" smtClean="0"/>
          </a:p>
        </p:txBody>
      </p:sp>
    </p:spTree>
    <p:extLst>
      <p:ext uri="{BB962C8B-B14F-4D97-AF65-F5344CB8AC3E}">
        <p14:creationId xmlns:p14="http://schemas.microsoft.com/office/powerpoint/2010/main" val="3907775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403457"/>
          <p:cNvSpPr>
            <a:spLocks noGrp="1" noRot="1" noChangeAspect="1" noChangeArrowheads="1" noTextEdit="1"/>
          </p:cNvSpPr>
          <p:nvPr>
            <p:ph type="sldImg" idx="4294967295"/>
          </p:nvPr>
        </p:nvSpPr>
        <p:spPr>
          <a:xfrm>
            <a:off x="992188" y="768350"/>
            <a:ext cx="5114925" cy="3836988"/>
          </a:xfrm>
          <a:ln/>
        </p:spPr>
      </p:sp>
      <p:sp>
        <p:nvSpPr>
          <p:cNvPr id="142339" name="文本占位符 403458"/>
          <p:cNvSpPr>
            <a:spLocks noGrp="1" noChangeArrowheads="1"/>
          </p:cNvSpPr>
          <p:nvPr>
            <p:ph type="body" idx="4294967295"/>
          </p:nvPr>
        </p:nvSpPr>
        <p:spPr/>
        <p:txBody>
          <a:bodyPr/>
          <a:lstStyle/>
          <a:p>
            <a:pPr eaLnBrk="1" hangingPunct="1"/>
            <a:r>
              <a:rPr lang="zh-CN" altLang="en-US" dirty="0" smtClean="0"/>
              <a:t>要把一台电脑存储到计算机中：</a:t>
            </a:r>
            <a:r>
              <a:rPr lang="en-US" altLang="zh-CN" dirty="0" smtClean="0"/>
              <a:t/>
            </a:r>
            <a:br>
              <a:rPr lang="en-US" altLang="zh-CN" dirty="0" smtClean="0"/>
            </a:br>
            <a:r>
              <a:rPr lang="zh-CN" altLang="en-US" dirty="0" smtClean="0"/>
              <a:t>要存什么信息？（要提炼信息</a:t>
            </a:r>
            <a:r>
              <a:rPr lang="en-US" altLang="zh-CN" dirty="0" smtClean="0"/>
              <a:t>—</a:t>
            </a:r>
            <a:r>
              <a:rPr lang="zh-CN" altLang="en-US" dirty="0" smtClean="0"/>
              <a:t>抽象：品牌，型号，</a:t>
            </a:r>
            <a:r>
              <a:rPr lang="en-US" altLang="zh-CN" dirty="0" smtClean="0"/>
              <a:t>CPU</a:t>
            </a:r>
            <a:r>
              <a:rPr lang="zh-CN" altLang="en-US" dirty="0" smtClean="0"/>
              <a:t>，内存，。。。）</a:t>
            </a:r>
            <a:endParaRPr lang="en-US" altLang="zh-CN" dirty="0" smtClean="0"/>
          </a:p>
          <a:p>
            <a:pPr eaLnBrk="1" hangingPunct="1"/>
            <a:r>
              <a:rPr lang="zh-CN" altLang="en-US" dirty="0" smtClean="0"/>
              <a:t>按什么样的结构存入数据库？（从计算机的角度建模层次，网状，关系）</a:t>
            </a:r>
            <a:endParaRPr lang="en-US" altLang="zh-CN" dirty="0" smtClean="0"/>
          </a:p>
          <a:p>
            <a:pPr eaLnBrk="1" hangingPunct="1"/>
            <a:endParaRPr lang="zh-CN" altLang="en-US" dirty="0" smtClean="0"/>
          </a:p>
        </p:txBody>
      </p:sp>
      <p:sp>
        <p:nvSpPr>
          <p:cNvPr id="14234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98D1C609-9EA9-4F87-942E-360BD3F7827E}" type="slidenum">
              <a:rPr altLang="en-US" sz="1300" smtClean="0"/>
              <a:pPr/>
              <a:t>42</a:t>
            </a:fld>
            <a:endParaRPr lang="zh-CN" altLang="en-US" sz="1300" smtClean="0"/>
          </a:p>
        </p:txBody>
      </p:sp>
    </p:spTree>
    <p:extLst>
      <p:ext uri="{BB962C8B-B14F-4D97-AF65-F5344CB8AC3E}">
        <p14:creationId xmlns:p14="http://schemas.microsoft.com/office/powerpoint/2010/main" val="2941005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92188" y="768350"/>
            <a:ext cx="5114925" cy="3836988"/>
          </a:xfrm>
        </p:spPr>
      </p:sp>
      <p:sp>
        <p:nvSpPr>
          <p:cNvPr id="3" name="文本占位符 2"/>
          <p:cNvSpPr>
            <a:spLocks noGrp="1"/>
          </p:cNvSpPr>
          <p:nvPr>
            <p:ph type="body" idx="3"/>
          </p:nvPr>
        </p:nvSpPr>
        <p:spPr/>
        <p:txBody>
          <a:bodyPr/>
          <a:lstStyle/>
          <a:p>
            <a:r>
              <a:rPr lang="zh-CN" altLang="en-US" dirty="0"/>
              <a:t>概念模型不依赖于具体的计算机系统的</a:t>
            </a:r>
          </a:p>
        </p:txBody>
      </p:sp>
      <p:sp>
        <p:nvSpPr>
          <p:cNvPr id="4" name="灯片编号占位符 3"/>
          <p:cNvSpPr>
            <a:spLocks noGrp="1"/>
          </p:cNvSpPr>
          <p:nvPr>
            <p:ph type="sldNum" sz="quarter" idx="5"/>
          </p:nvPr>
        </p:nvSpPr>
        <p:spPr/>
        <p:txBody>
          <a:bodyPr/>
          <a:lstStyle/>
          <a:p>
            <a:pPr lvl="0" algn="r" defTabSz="990600"/>
            <a:fld id="{9A0DB2DC-4C9A-4742-B13C-FB6460FD3503}" type="slidenum">
              <a:rPr lang="zh-CN" altLang="en-US" sz="1300" b="0" dirty="0">
                <a:latin typeface="Tahoma" panose="020B0604030504040204" pitchFamily="34" charset="0"/>
              </a:rPr>
              <a:t>44</a:t>
            </a:fld>
            <a:endParaRPr lang="zh-CN" altLang="en-US" sz="1300" b="0" dirty="0">
              <a:latin typeface="Tahoma" panose="020B0604030504040204" pitchFamily="34" charset="0"/>
            </a:endParaRPr>
          </a:p>
        </p:txBody>
      </p:sp>
    </p:spTree>
    <p:extLst>
      <p:ext uri="{BB962C8B-B14F-4D97-AF65-F5344CB8AC3E}">
        <p14:creationId xmlns:p14="http://schemas.microsoft.com/office/powerpoint/2010/main" val="2241203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405505"/>
          <p:cNvSpPr>
            <a:spLocks noGrp="1" noRot="1" noChangeAspect="1" noChangeArrowheads="1" noTextEdit="1"/>
          </p:cNvSpPr>
          <p:nvPr>
            <p:ph type="sldImg" idx="4294967295"/>
          </p:nvPr>
        </p:nvSpPr>
        <p:spPr>
          <a:xfrm>
            <a:off x="992188" y="768350"/>
            <a:ext cx="5114925" cy="3836988"/>
          </a:xfrm>
          <a:ln/>
        </p:spPr>
      </p:sp>
      <p:sp>
        <p:nvSpPr>
          <p:cNvPr id="146435" name="文本占位符 405506"/>
          <p:cNvSpPr>
            <a:spLocks noGrp="1" noChangeArrowheads="1"/>
          </p:cNvSpPr>
          <p:nvPr>
            <p:ph type="body" idx="4294967295"/>
          </p:nvPr>
        </p:nvSpPr>
        <p:spPr/>
        <p:txBody>
          <a:bodyPr/>
          <a:lstStyle/>
          <a:p>
            <a:pPr eaLnBrk="1" hangingPunct="1"/>
            <a:endParaRPr lang="zh-CN" altLang="en-US" dirty="0" smtClean="0"/>
          </a:p>
        </p:txBody>
      </p:sp>
      <p:sp>
        <p:nvSpPr>
          <p:cNvPr id="146436"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5597091F-E6D0-458B-AD1F-AA4683B56CDC}" type="slidenum">
              <a:rPr altLang="en-US" sz="1300" smtClean="0"/>
              <a:pPr/>
              <a:t>45</a:t>
            </a:fld>
            <a:endParaRPr lang="zh-CN" altLang="en-US" sz="1300" smtClean="0"/>
          </a:p>
        </p:txBody>
      </p:sp>
    </p:spTree>
    <p:extLst>
      <p:ext uri="{BB962C8B-B14F-4D97-AF65-F5344CB8AC3E}">
        <p14:creationId xmlns:p14="http://schemas.microsoft.com/office/powerpoint/2010/main" val="1916966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79BF44-F5CE-455C-A9FE-73A15FC422D4}" type="slidenum">
              <a:rPr lang="zh-CN" altLang="en-US" smtClean="0"/>
              <a:t>3</a:t>
            </a:fld>
            <a:endParaRPr lang="zh-CN" altLang="en-US"/>
          </a:p>
        </p:txBody>
      </p:sp>
    </p:spTree>
    <p:extLst>
      <p:ext uri="{BB962C8B-B14F-4D97-AF65-F5344CB8AC3E}">
        <p14:creationId xmlns:p14="http://schemas.microsoft.com/office/powerpoint/2010/main" val="3918685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407553"/>
          <p:cNvSpPr>
            <a:spLocks noGrp="1" noRot="1" noChangeAspect="1" noChangeArrowheads="1" noTextEdit="1"/>
          </p:cNvSpPr>
          <p:nvPr>
            <p:ph type="sldImg" idx="4294967295"/>
          </p:nvPr>
        </p:nvSpPr>
        <p:spPr>
          <a:xfrm>
            <a:off x="992188" y="768350"/>
            <a:ext cx="5114925" cy="3836988"/>
          </a:xfrm>
          <a:ln/>
        </p:spPr>
      </p:sp>
      <p:sp>
        <p:nvSpPr>
          <p:cNvPr id="150531" name="文本占位符 407554"/>
          <p:cNvSpPr>
            <a:spLocks noGrp="1" noChangeArrowheads="1"/>
          </p:cNvSpPr>
          <p:nvPr>
            <p:ph type="body" idx="4294967295"/>
          </p:nvPr>
        </p:nvSpPr>
        <p:spPr/>
        <p:txBody>
          <a:bodyPr/>
          <a:lstStyle/>
          <a:p>
            <a:pPr eaLnBrk="1" hangingPunct="1"/>
            <a:r>
              <a:rPr lang="zh-CN" altLang="en-US" dirty="0" smtClean="0"/>
              <a:t>实体：客观存在并可相互区分的事物</a:t>
            </a:r>
            <a:endParaRPr lang="en-US" altLang="zh-CN" dirty="0" smtClean="0"/>
          </a:p>
          <a:p>
            <a:pPr eaLnBrk="1" hangingPunct="1"/>
            <a:r>
              <a:rPr lang="zh-CN" altLang="en-US" dirty="0" smtClean="0"/>
              <a:t>属性</a:t>
            </a:r>
            <a:endParaRPr lang="en-US" altLang="zh-CN" dirty="0" smtClean="0"/>
          </a:p>
          <a:p>
            <a:pPr eaLnBrk="1" hangingPunct="1"/>
            <a:r>
              <a:rPr lang="zh-CN" altLang="en-US" dirty="0" smtClean="0"/>
              <a:t>联系</a:t>
            </a:r>
          </a:p>
        </p:txBody>
      </p:sp>
      <p:sp>
        <p:nvSpPr>
          <p:cNvPr id="150532"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4198BEDC-7689-44DA-A7AA-60184341EAE6}" type="slidenum">
              <a:rPr altLang="en-US" sz="1300" smtClean="0"/>
              <a:pPr/>
              <a:t>46</a:t>
            </a:fld>
            <a:endParaRPr lang="zh-CN" altLang="en-US" sz="1300" smtClean="0"/>
          </a:p>
        </p:txBody>
      </p:sp>
    </p:spTree>
    <p:extLst>
      <p:ext uri="{BB962C8B-B14F-4D97-AF65-F5344CB8AC3E}">
        <p14:creationId xmlns:p14="http://schemas.microsoft.com/office/powerpoint/2010/main" val="1954199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406529"/>
          <p:cNvSpPr>
            <a:spLocks noGrp="1" noRot="1" noChangeAspect="1" noChangeArrowheads="1" noTextEdit="1"/>
          </p:cNvSpPr>
          <p:nvPr>
            <p:ph type="sldImg" idx="4294967295"/>
          </p:nvPr>
        </p:nvSpPr>
        <p:spPr>
          <a:xfrm>
            <a:off x="992188" y="768350"/>
            <a:ext cx="5114925" cy="3836988"/>
          </a:xfrm>
          <a:ln/>
        </p:spPr>
      </p:sp>
      <p:sp>
        <p:nvSpPr>
          <p:cNvPr id="148483" name="文本占位符 406530"/>
          <p:cNvSpPr>
            <a:spLocks noGrp="1" noChangeArrowheads="1"/>
          </p:cNvSpPr>
          <p:nvPr>
            <p:ph type="body" idx="4294967295"/>
          </p:nvPr>
        </p:nvSpPr>
        <p:spPr/>
        <p:txBody>
          <a:bodyPr/>
          <a:lstStyle/>
          <a:p>
            <a:pPr eaLnBrk="1" hangingPunct="1"/>
            <a:endParaRPr lang="zh-CN" altLang="en-US" smtClean="0"/>
          </a:p>
        </p:txBody>
      </p:sp>
      <p:sp>
        <p:nvSpPr>
          <p:cNvPr id="148484"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6A68B2FE-CABB-41AE-BA03-F5788EAE9DF8}" type="slidenum">
              <a:rPr altLang="en-US" sz="1300" smtClean="0"/>
              <a:pPr/>
              <a:t>48</a:t>
            </a:fld>
            <a:endParaRPr lang="zh-CN" altLang="en-US" sz="1300" smtClean="0"/>
          </a:p>
        </p:txBody>
      </p:sp>
    </p:spTree>
    <p:extLst>
      <p:ext uri="{BB962C8B-B14F-4D97-AF65-F5344CB8AC3E}">
        <p14:creationId xmlns:p14="http://schemas.microsoft.com/office/powerpoint/2010/main" val="3700990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547841"/>
          <p:cNvSpPr>
            <a:spLocks noGrp="1" noRot="1" noChangeAspect="1" noChangeArrowheads="1" noTextEdit="1"/>
          </p:cNvSpPr>
          <p:nvPr>
            <p:ph type="sldImg" idx="4294967295"/>
          </p:nvPr>
        </p:nvSpPr>
        <p:spPr>
          <a:xfrm>
            <a:off x="992188" y="768350"/>
            <a:ext cx="5114925" cy="3836988"/>
          </a:xfrm>
          <a:ln/>
        </p:spPr>
      </p:sp>
      <p:sp>
        <p:nvSpPr>
          <p:cNvPr id="154627" name="文本占位符 547842"/>
          <p:cNvSpPr>
            <a:spLocks noGrp="1" noChangeArrowheads="1"/>
          </p:cNvSpPr>
          <p:nvPr>
            <p:ph type="body" idx="4294967295"/>
          </p:nvPr>
        </p:nvSpPr>
        <p:spPr/>
        <p:txBody>
          <a:bodyPr/>
          <a:lstStyle/>
          <a:p>
            <a:pPr eaLnBrk="1" hangingPunct="1"/>
            <a:endParaRPr lang="zh-CN" altLang="en-US" smtClean="0"/>
          </a:p>
        </p:txBody>
      </p:sp>
      <p:sp>
        <p:nvSpPr>
          <p:cNvPr id="15462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188A4221-7E91-4890-B09B-7E9A5D2A7ABF}" type="slidenum">
              <a:rPr altLang="en-US" sz="1300" smtClean="0"/>
              <a:pPr/>
              <a:t>50</a:t>
            </a:fld>
            <a:endParaRPr lang="zh-CN" altLang="en-US" sz="1300" smtClean="0"/>
          </a:p>
        </p:txBody>
      </p:sp>
    </p:spTree>
    <p:extLst>
      <p:ext uri="{BB962C8B-B14F-4D97-AF65-F5344CB8AC3E}">
        <p14:creationId xmlns:p14="http://schemas.microsoft.com/office/powerpoint/2010/main" val="495117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549889"/>
          <p:cNvSpPr>
            <a:spLocks noGrp="1" noRot="1" noChangeAspect="1" noChangeArrowheads="1" noTextEdit="1"/>
          </p:cNvSpPr>
          <p:nvPr>
            <p:ph type="sldImg" idx="4294967295"/>
          </p:nvPr>
        </p:nvSpPr>
        <p:spPr>
          <a:xfrm>
            <a:off x="992188" y="768350"/>
            <a:ext cx="5114925" cy="3836988"/>
          </a:xfrm>
          <a:ln/>
        </p:spPr>
      </p:sp>
      <p:sp>
        <p:nvSpPr>
          <p:cNvPr id="156675" name="文本占位符 549890"/>
          <p:cNvSpPr>
            <a:spLocks noGrp="1" noChangeArrowheads="1"/>
          </p:cNvSpPr>
          <p:nvPr>
            <p:ph type="body" idx="4294967295"/>
          </p:nvPr>
        </p:nvSpPr>
        <p:spPr/>
        <p:txBody>
          <a:bodyPr/>
          <a:lstStyle/>
          <a:p>
            <a:pPr eaLnBrk="1" hangingPunct="1"/>
            <a:endParaRPr lang="zh-CN" altLang="en-US" smtClean="0"/>
          </a:p>
        </p:txBody>
      </p:sp>
      <p:sp>
        <p:nvSpPr>
          <p:cNvPr id="156676"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45BED633-BC17-4B2A-9767-1F1D674B982E}" type="slidenum">
              <a:rPr altLang="en-US" sz="1300" smtClean="0"/>
              <a:pPr/>
              <a:t>51</a:t>
            </a:fld>
            <a:endParaRPr lang="zh-CN" altLang="en-US" sz="1300" smtClean="0"/>
          </a:p>
        </p:txBody>
      </p:sp>
    </p:spTree>
    <p:extLst>
      <p:ext uri="{BB962C8B-B14F-4D97-AF65-F5344CB8AC3E}">
        <p14:creationId xmlns:p14="http://schemas.microsoft.com/office/powerpoint/2010/main" val="846017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层次和网状是格式化的模型</a:t>
            </a:r>
          </a:p>
          <a:p>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53</a:t>
            </a:fld>
            <a:endParaRPr lang="zh-CN" altLang="en-US"/>
          </a:p>
        </p:txBody>
      </p:sp>
    </p:spTree>
    <p:extLst>
      <p:ext uri="{BB962C8B-B14F-4D97-AF65-F5344CB8AC3E}">
        <p14:creationId xmlns:p14="http://schemas.microsoft.com/office/powerpoint/2010/main" val="1715937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xfrm>
            <a:off x="3886200" y="8686800"/>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a:spcBef>
                <a:spcPct val="50000"/>
              </a:spcBef>
            </a:pPr>
            <a:fld id="{A8902B5A-E34C-404C-9C06-8465242195C7}" type="slidenum">
              <a:rPr altLang="en-US" b="1" smtClean="0">
                <a:ea typeface="华文中宋" pitchFamily="2" charset="-122"/>
              </a:rPr>
              <a:pPr defTabSz="914400">
                <a:spcBef>
                  <a:spcPct val="50000"/>
                </a:spcBef>
              </a:pPr>
              <a:t>54</a:t>
            </a:fld>
            <a:endParaRPr lang="en-US" altLang="en-US" b="1" smtClean="0">
              <a:ea typeface="华文中宋" pitchFamily="2" charset="-122"/>
            </a:endParaRPr>
          </a:p>
        </p:txBody>
      </p:sp>
      <p:sp>
        <p:nvSpPr>
          <p:cNvPr id="89091" name="Rectangle 2"/>
          <p:cNvSpPr>
            <a:spLocks noGrp="1" noRot="1" noChangeAspect="1" noChangeArrowheads="1" noTextEdit="1"/>
          </p:cNvSpPr>
          <p:nvPr>
            <p:ph type="sldImg" idx="4294967295"/>
          </p:nvPr>
        </p:nvSpPr>
        <p:spPr>
          <a:xfrm>
            <a:off x="992188" y="768350"/>
            <a:ext cx="5114925" cy="3836988"/>
          </a:xfrm>
          <a:ln/>
        </p:spPr>
      </p:sp>
      <p:sp>
        <p:nvSpPr>
          <p:cNvPr id="89092" name="Rectangle 3"/>
          <p:cNvSpPr>
            <a:spLocks noGrp="1" noChangeArrowheads="1"/>
          </p:cNvSpPr>
          <p:nvPr>
            <p:ph type="body" idx="4294967295"/>
          </p:nvPr>
        </p:nvSpPr>
        <p:spPr/>
        <p:txBody>
          <a:bodyPr lIns="91440" tIns="45720" rIns="91440" bIns="45720"/>
          <a:lstStyle/>
          <a:p>
            <a:pPr eaLnBrk="1" hangingPunct="1"/>
            <a:r>
              <a:rPr lang="zh-CN" altLang="en-US" dirty="0" smtClean="0"/>
              <a:t>层次模型是最早出现的数据库模型</a:t>
            </a:r>
            <a:endParaRPr lang="en-US" altLang="zh-CN" dirty="0" smtClean="0"/>
          </a:p>
          <a:p>
            <a:pPr eaLnBrk="1" hangingPunct="1"/>
            <a:r>
              <a:rPr lang="zh-CN" altLang="en-US" dirty="0" smtClean="0"/>
              <a:t>行政机构，家族关系</a:t>
            </a:r>
            <a:endParaRPr lang="en-US" altLang="zh-CN" dirty="0" smtClean="0"/>
          </a:p>
          <a:p>
            <a:pPr eaLnBrk="1" hangingPunct="1"/>
            <a:r>
              <a:rPr lang="en-US" altLang="zh-CN" dirty="0" smtClean="0"/>
              <a:t>IMS:1968</a:t>
            </a:r>
            <a:r>
              <a:rPr lang="zh-CN" altLang="en-US" dirty="0" smtClean="0"/>
              <a:t>年推出的一个大型商用</a:t>
            </a:r>
            <a:r>
              <a:rPr lang="en-US" altLang="zh-CN" dirty="0" smtClean="0"/>
              <a:t>DBMS</a:t>
            </a:r>
          </a:p>
          <a:p>
            <a:pPr eaLnBrk="1" hangingPunct="1"/>
            <a:r>
              <a:rPr lang="zh-CN" altLang="en-US" dirty="0" smtClean="0"/>
              <a:t>只能处理一对多的联系；子女节点不能脱离双亲节点而存在；</a:t>
            </a:r>
          </a:p>
        </p:txBody>
      </p:sp>
    </p:spTree>
    <p:extLst>
      <p:ext uri="{BB962C8B-B14F-4D97-AF65-F5344CB8AC3E}">
        <p14:creationId xmlns:p14="http://schemas.microsoft.com/office/powerpoint/2010/main" val="988227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插入：没有双亲节点不能插入 老师没有分配教研室不能插入</a:t>
            </a:r>
            <a:endParaRPr lang="en-US" altLang="zh-CN" dirty="0" smtClean="0"/>
          </a:p>
          <a:p>
            <a:r>
              <a:rPr lang="zh-CN" altLang="en-US" dirty="0" smtClean="0"/>
              <a:t>删除：删除双亲，子女也被删除</a:t>
            </a:r>
            <a:endParaRPr lang="en-US" altLang="zh-CN" dirty="0" smtClean="0"/>
          </a:p>
          <a:p>
            <a:r>
              <a:rPr lang="zh-CN" altLang="en-US" dirty="0" smtClean="0"/>
              <a:t>查询效率高：指针就是记录之间的存取路径，沿着路径</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55</a:t>
            </a:fld>
            <a:endParaRPr lang="zh-CN" altLang="en-US"/>
          </a:p>
        </p:txBody>
      </p:sp>
    </p:spTree>
    <p:extLst>
      <p:ext uri="{BB962C8B-B14F-4D97-AF65-F5344CB8AC3E}">
        <p14:creationId xmlns:p14="http://schemas.microsoft.com/office/powerpoint/2010/main" val="3219124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xfrm>
            <a:off x="3886200" y="8686800"/>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a:spcBef>
                <a:spcPct val="50000"/>
              </a:spcBef>
            </a:pPr>
            <a:fld id="{F4415D53-C67E-4853-B2C1-40B6AEF391BE}" type="slidenum">
              <a:rPr altLang="en-US" b="1" smtClean="0">
                <a:ea typeface="华文中宋" pitchFamily="2" charset="-122"/>
              </a:rPr>
              <a:pPr defTabSz="914400">
                <a:spcBef>
                  <a:spcPct val="50000"/>
                </a:spcBef>
              </a:pPr>
              <a:t>56</a:t>
            </a:fld>
            <a:endParaRPr lang="en-US" altLang="en-US" b="1" smtClean="0">
              <a:ea typeface="华文中宋" pitchFamily="2" charset="-122"/>
            </a:endParaRPr>
          </a:p>
        </p:txBody>
      </p:sp>
      <p:sp>
        <p:nvSpPr>
          <p:cNvPr id="92163" name="Rectangle 2"/>
          <p:cNvSpPr>
            <a:spLocks noGrp="1" noRot="1" noChangeAspect="1" noChangeArrowheads="1" noTextEdit="1"/>
          </p:cNvSpPr>
          <p:nvPr>
            <p:ph type="sldImg" idx="4294967295"/>
          </p:nvPr>
        </p:nvSpPr>
        <p:spPr>
          <a:xfrm>
            <a:off x="992188" y="768350"/>
            <a:ext cx="5114925" cy="3836988"/>
          </a:xfrm>
          <a:ln/>
        </p:spPr>
      </p:sp>
      <p:sp>
        <p:nvSpPr>
          <p:cNvPr id="92164" name="Rectangle 3"/>
          <p:cNvSpPr>
            <a:spLocks noGrp="1" noChangeArrowheads="1"/>
          </p:cNvSpPr>
          <p:nvPr>
            <p:ph type="body" idx="4294967295"/>
          </p:nvPr>
        </p:nvSpPr>
        <p:spPr/>
        <p:txBody>
          <a:bodyPr lIns="91440" tIns="45720" rIns="91440" bIns="45720"/>
          <a:lstStyle/>
          <a:p>
            <a:pPr eaLnBrk="1" hangingPunct="1"/>
            <a:endParaRPr lang="zh-CN" altLang="en-US" dirty="0" smtClean="0"/>
          </a:p>
        </p:txBody>
      </p:sp>
    </p:spTree>
    <p:extLst>
      <p:ext uri="{BB962C8B-B14F-4D97-AF65-F5344CB8AC3E}">
        <p14:creationId xmlns:p14="http://schemas.microsoft.com/office/powerpoint/2010/main" val="1911568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能反应现实世界的各种联系；</a:t>
            </a:r>
            <a:endParaRPr lang="en-US" altLang="zh-CN" dirty="0" smtClean="0"/>
          </a:p>
          <a:p>
            <a:r>
              <a:rPr lang="zh-CN" altLang="en-US" dirty="0" smtClean="0"/>
              <a:t>存取效率高；</a:t>
            </a:r>
            <a:endParaRPr lang="en-US" altLang="zh-CN" dirty="0" smtClean="0"/>
          </a:p>
          <a:p>
            <a:r>
              <a:rPr lang="zh-CN" altLang="en-US" dirty="0" smtClean="0"/>
              <a:t>结构复杂；</a:t>
            </a:r>
            <a:endParaRPr lang="en-US" altLang="zh-CN" dirty="0" smtClean="0"/>
          </a:p>
          <a:p>
            <a:r>
              <a:rPr lang="zh-CN" altLang="en-US" dirty="0" smtClean="0"/>
              <a:t>访问时需要了解路径，需要了解系统结构，加重了程序员的负担</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57</a:t>
            </a:fld>
            <a:endParaRPr lang="zh-CN" altLang="en-US"/>
          </a:p>
        </p:txBody>
      </p:sp>
    </p:spTree>
    <p:extLst>
      <p:ext uri="{BB962C8B-B14F-4D97-AF65-F5344CB8AC3E}">
        <p14:creationId xmlns:p14="http://schemas.microsoft.com/office/powerpoint/2010/main" val="2553720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xfrm>
            <a:off x="3886200" y="8686800"/>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400">
                <a:solidFill>
                  <a:schemeClr val="tx1"/>
                </a:solidFill>
                <a:latin typeface="Tahoma" panose="020B0604030504040204" pitchFamily="34" charset="0"/>
                <a:ea typeface="宋体" panose="02010600030101010101" pitchFamily="2" charset="-122"/>
              </a:defRPr>
            </a:lvl1pPr>
            <a:lvl2pPr marL="742950" indent="-285750">
              <a:defRPr sz="2400">
                <a:solidFill>
                  <a:schemeClr val="tx1"/>
                </a:solidFill>
                <a:latin typeface="Tahoma" panose="020B0604030504040204" pitchFamily="34" charset="0"/>
                <a:ea typeface="宋体" panose="02010600030101010101" pitchFamily="2" charset="-122"/>
              </a:defRPr>
            </a:lvl2pPr>
            <a:lvl3pPr marL="1143000" indent="-228600">
              <a:defRPr sz="2400">
                <a:solidFill>
                  <a:schemeClr val="tx1"/>
                </a:solidFill>
                <a:latin typeface="Tahoma" panose="020B0604030504040204" pitchFamily="34" charset="0"/>
                <a:ea typeface="宋体" panose="02010600030101010101" pitchFamily="2" charset="-122"/>
              </a:defRPr>
            </a:lvl3pPr>
            <a:lvl4pPr marL="1600200" indent="-228600">
              <a:defRPr sz="2400">
                <a:solidFill>
                  <a:schemeClr val="tx1"/>
                </a:solidFill>
                <a:latin typeface="Tahoma" panose="020B0604030504040204" pitchFamily="34" charset="0"/>
                <a:ea typeface="宋体" panose="02010600030101010101" pitchFamily="2" charset="-122"/>
              </a:defRPr>
            </a:lvl4pPr>
            <a:lvl5pPr marL="2057400" indent="-22860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pPr defTabSz="914400">
              <a:spcBef>
                <a:spcPct val="50000"/>
              </a:spcBef>
            </a:pPr>
            <a:fld id="{991C05C4-695C-4112-8FC9-E4EDD3B66499}" type="slidenum">
              <a:rPr altLang="en-US" b="1" smtClean="0">
                <a:ea typeface="华文中宋" pitchFamily="2" charset="-122"/>
              </a:rPr>
              <a:pPr defTabSz="914400">
                <a:spcBef>
                  <a:spcPct val="50000"/>
                </a:spcBef>
              </a:pPr>
              <a:t>58</a:t>
            </a:fld>
            <a:endParaRPr lang="en-US" altLang="en-US" b="1" smtClean="0">
              <a:ea typeface="华文中宋" pitchFamily="2" charset="-122"/>
            </a:endParaRPr>
          </a:p>
        </p:txBody>
      </p:sp>
      <p:sp>
        <p:nvSpPr>
          <p:cNvPr id="95235" name="Rectangle 2"/>
          <p:cNvSpPr>
            <a:spLocks noGrp="1" noRot="1" noChangeAspect="1" noChangeArrowheads="1" noTextEdit="1"/>
          </p:cNvSpPr>
          <p:nvPr>
            <p:ph type="sldImg" idx="4294967295"/>
          </p:nvPr>
        </p:nvSpPr>
        <p:spPr>
          <a:xfrm>
            <a:off x="992188" y="768350"/>
            <a:ext cx="5114925" cy="3836988"/>
          </a:xfrm>
          <a:ln/>
        </p:spPr>
      </p:sp>
      <p:sp>
        <p:nvSpPr>
          <p:cNvPr id="95236" name="Rectangle 3"/>
          <p:cNvSpPr>
            <a:spLocks noGrp="1" noChangeArrowheads="1"/>
          </p:cNvSpPr>
          <p:nvPr>
            <p:ph type="body" idx="4294967295"/>
          </p:nvPr>
        </p:nvSpPr>
        <p:spPr/>
        <p:txBody>
          <a:bodyPr lIns="91440" tIns="45720" rIns="91440" bIns="45720"/>
          <a:lstStyle/>
          <a:p>
            <a:pPr eaLnBrk="1" hangingPunct="1"/>
            <a:endParaRPr lang="zh-CN" altLang="en-US" smtClean="0"/>
          </a:p>
        </p:txBody>
      </p:sp>
    </p:spTree>
    <p:extLst>
      <p:ext uri="{BB962C8B-B14F-4D97-AF65-F5344CB8AC3E}">
        <p14:creationId xmlns:p14="http://schemas.microsoft.com/office/powerpoint/2010/main" val="2487314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记录：表示和存储数据的格式或方法</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10</a:t>
            </a:fld>
            <a:endParaRPr lang="zh-CN" altLang="en-US"/>
          </a:p>
        </p:txBody>
      </p:sp>
    </p:spTree>
    <p:extLst>
      <p:ext uri="{BB962C8B-B14F-4D97-AF65-F5344CB8AC3E}">
        <p14:creationId xmlns:p14="http://schemas.microsoft.com/office/powerpoint/2010/main" val="365012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smtClean="0">
                <a:hlinkClick r:id="rId3"/>
              </a:rPr>
              <a:t>https://db-engines.com/en/ranking</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62</a:t>
            </a:fld>
            <a:endParaRPr lang="zh-CN" altLang="en-US"/>
          </a:p>
        </p:txBody>
      </p:sp>
    </p:spTree>
    <p:extLst>
      <p:ext uri="{BB962C8B-B14F-4D97-AF65-F5344CB8AC3E}">
        <p14:creationId xmlns:p14="http://schemas.microsoft.com/office/powerpoint/2010/main" val="3154194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278529"/>
          <p:cNvSpPr>
            <a:spLocks noGrp="1" noRot="1" noChangeAspect="1" noChangeArrowheads="1" noTextEdit="1"/>
          </p:cNvSpPr>
          <p:nvPr>
            <p:ph type="sldImg" idx="4294967295"/>
          </p:nvPr>
        </p:nvSpPr>
        <p:spPr>
          <a:xfrm>
            <a:off x="992188" y="768350"/>
            <a:ext cx="5114925" cy="3836988"/>
          </a:xfrm>
          <a:ln/>
        </p:spPr>
      </p:sp>
      <p:sp>
        <p:nvSpPr>
          <p:cNvPr id="47107" name="文本占位符 278530"/>
          <p:cNvSpPr>
            <a:spLocks noGrp="1" noChangeArrowheads="1"/>
          </p:cNvSpPr>
          <p:nvPr>
            <p:ph type="body"/>
          </p:nvPr>
        </p:nvSpPr>
        <p:spPr/>
        <p:txBody>
          <a:bodyPr/>
          <a:lstStyle/>
          <a:p>
            <a:pPr eaLnBrk="1" hangingPunct="1"/>
            <a:r>
              <a:rPr lang="zh-CN" altLang="en-US" b="1" dirty="0" smtClean="0">
                <a:solidFill>
                  <a:srgbClr val="FF0000"/>
                </a:solidFill>
                <a:latin typeface="Tahoma" panose="020B0604030504040204" pitchFamily="34" charset="0"/>
                <a:sym typeface="宋体" panose="02010600030101010101" pitchFamily="2" charset="-122"/>
              </a:rPr>
              <a:t>从应用开发人员角度，内部的系统结构</a:t>
            </a:r>
            <a:endParaRPr lang="zh-CN" altLang="en-US" dirty="0" smtClean="0"/>
          </a:p>
        </p:txBody>
      </p:sp>
      <p:sp>
        <p:nvSpPr>
          <p:cNvPr id="4710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64310110-4C43-48B9-9902-56B1009D66FF}" type="slidenum">
              <a:rPr altLang="en-US" sz="1300" smtClean="0"/>
              <a:pPr/>
              <a:t>64</a:t>
            </a:fld>
            <a:endParaRPr lang="en-US" altLang="en-US" sz="1300" smtClean="0"/>
          </a:p>
        </p:txBody>
      </p:sp>
    </p:spTree>
    <p:extLst>
      <p:ext uri="{BB962C8B-B14F-4D97-AF65-F5344CB8AC3E}">
        <p14:creationId xmlns:p14="http://schemas.microsoft.com/office/powerpoint/2010/main" val="290255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392193"/>
          <p:cNvSpPr>
            <a:spLocks noGrp="1" noRot="1" noChangeAspect="1" noChangeArrowheads="1" noTextEdit="1"/>
          </p:cNvSpPr>
          <p:nvPr>
            <p:ph type="sldImg" idx="4294967295"/>
          </p:nvPr>
        </p:nvSpPr>
        <p:spPr>
          <a:xfrm>
            <a:off x="992188" y="768350"/>
            <a:ext cx="5114925" cy="3836988"/>
          </a:xfrm>
          <a:ln/>
        </p:spPr>
      </p:sp>
      <p:sp>
        <p:nvSpPr>
          <p:cNvPr id="119811" name="文本占位符 392194"/>
          <p:cNvSpPr>
            <a:spLocks noGrp="1" noChangeArrowheads="1"/>
          </p:cNvSpPr>
          <p:nvPr>
            <p:ph type="body" idx="4294967295"/>
          </p:nvPr>
        </p:nvSpPr>
        <p:spPr/>
        <p:txBody>
          <a:bodyPr/>
          <a:lstStyle/>
          <a:p>
            <a:pPr eaLnBrk="1" hangingPunct="1"/>
            <a:r>
              <a:rPr lang="zh-CN" altLang="en-US" dirty="0" smtClean="0"/>
              <a:t>模式</a:t>
            </a:r>
            <a:r>
              <a:rPr lang="en-US" altLang="zh-CN" dirty="0" smtClean="0"/>
              <a:t>:</a:t>
            </a:r>
            <a:r>
              <a:rPr lang="zh-CN" altLang="en-US" smtClean="0"/>
              <a:t>逻辑结构和特征的描述</a:t>
            </a:r>
            <a:endParaRPr lang="zh-CN" altLang="en-US" dirty="0" smtClean="0"/>
          </a:p>
        </p:txBody>
      </p:sp>
      <p:sp>
        <p:nvSpPr>
          <p:cNvPr id="119812"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00231596-DD8A-466C-974E-B4B04E2381E5}" type="slidenum">
              <a:rPr altLang="en-US" sz="1300" smtClean="0"/>
              <a:pPr/>
              <a:t>65</a:t>
            </a:fld>
            <a:endParaRPr lang="zh-CN" altLang="en-US" sz="1300" smtClean="0"/>
          </a:p>
        </p:txBody>
      </p:sp>
    </p:spTree>
    <p:extLst>
      <p:ext uri="{BB962C8B-B14F-4D97-AF65-F5344CB8AC3E}">
        <p14:creationId xmlns:p14="http://schemas.microsoft.com/office/powerpoint/2010/main" val="2905755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393217"/>
          <p:cNvSpPr>
            <a:spLocks noGrp="1" noRot="1" noChangeAspect="1" noChangeArrowheads="1" noTextEdit="1"/>
          </p:cNvSpPr>
          <p:nvPr>
            <p:ph type="sldImg" idx="4294967295"/>
          </p:nvPr>
        </p:nvSpPr>
        <p:spPr>
          <a:xfrm>
            <a:off x="992188" y="768350"/>
            <a:ext cx="5114925" cy="3836988"/>
          </a:xfrm>
          <a:ln/>
        </p:spPr>
      </p:sp>
      <p:sp>
        <p:nvSpPr>
          <p:cNvPr id="121859" name="文本占位符 393218"/>
          <p:cNvSpPr>
            <a:spLocks noGrp="1" noChangeArrowheads="1"/>
          </p:cNvSpPr>
          <p:nvPr>
            <p:ph type="body" idx="4294967295"/>
          </p:nvPr>
        </p:nvSpPr>
        <p:spPr/>
        <p:txBody>
          <a:bodyPr/>
          <a:lstStyle/>
          <a:p>
            <a:pPr eaLnBrk="1" hangingPunct="1"/>
            <a:endParaRPr lang="zh-CN" altLang="en-US" dirty="0" smtClean="0"/>
          </a:p>
        </p:txBody>
      </p:sp>
      <p:sp>
        <p:nvSpPr>
          <p:cNvPr id="12186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5148174C-F4A3-4028-9EB4-50A173FD937F}" type="slidenum">
              <a:rPr altLang="en-US" sz="1300" smtClean="0"/>
              <a:pPr/>
              <a:t>66</a:t>
            </a:fld>
            <a:endParaRPr lang="zh-CN" altLang="en-US" sz="1300" smtClean="0"/>
          </a:p>
        </p:txBody>
      </p:sp>
    </p:spTree>
    <p:extLst>
      <p:ext uri="{BB962C8B-B14F-4D97-AF65-F5344CB8AC3E}">
        <p14:creationId xmlns:p14="http://schemas.microsoft.com/office/powerpoint/2010/main" val="3632557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394241"/>
          <p:cNvSpPr>
            <a:spLocks noGrp="1" noRot="1" noChangeAspect="1" noChangeArrowheads="1" noTextEdit="1"/>
          </p:cNvSpPr>
          <p:nvPr>
            <p:ph type="sldImg" idx="4294967295"/>
          </p:nvPr>
        </p:nvSpPr>
        <p:spPr>
          <a:xfrm>
            <a:off x="992188" y="768350"/>
            <a:ext cx="5114925" cy="3836988"/>
          </a:xfrm>
          <a:ln/>
        </p:spPr>
      </p:sp>
      <p:sp>
        <p:nvSpPr>
          <p:cNvPr id="123907" name="文本占位符 394242"/>
          <p:cNvSpPr>
            <a:spLocks noGrp="1" noChangeArrowheads="1"/>
          </p:cNvSpPr>
          <p:nvPr>
            <p:ph type="body" idx="4294967295"/>
          </p:nvPr>
        </p:nvSpPr>
        <p:spPr/>
        <p:txBody>
          <a:bodyPr/>
          <a:lstStyle/>
          <a:p>
            <a:pPr eaLnBrk="1" hangingPunct="1"/>
            <a:endParaRPr lang="zh-CN" altLang="en-US" smtClean="0"/>
          </a:p>
        </p:txBody>
      </p:sp>
      <p:sp>
        <p:nvSpPr>
          <p:cNvPr id="12390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2C40FBF4-2E31-43EA-BFE3-F25EDAF951D7}" type="slidenum">
              <a:rPr altLang="en-US" sz="1300" smtClean="0"/>
              <a:pPr/>
              <a:t>67</a:t>
            </a:fld>
            <a:endParaRPr lang="zh-CN" altLang="en-US" sz="1300" smtClean="0"/>
          </a:p>
        </p:txBody>
      </p:sp>
    </p:spTree>
    <p:extLst>
      <p:ext uri="{BB962C8B-B14F-4D97-AF65-F5344CB8AC3E}">
        <p14:creationId xmlns:p14="http://schemas.microsoft.com/office/powerpoint/2010/main" val="772616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一个外模式可以被多个应用使用，但是一个应用通常只使用一个外模式</a:t>
            </a:r>
            <a:endParaRPr lang="en-US" altLang="zh-CN" dirty="0" smtClean="0"/>
          </a:p>
          <a:p>
            <a:r>
              <a:rPr lang="zh-CN" altLang="en-US" dirty="0" smtClean="0"/>
              <a:t>简化用户的视图：用户看见和访问外模式的数据</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70</a:t>
            </a:fld>
            <a:endParaRPr lang="zh-CN" altLang="en-US"/>
          </a:p>
        </p:txBody>
      </p:sp>
    </p:spTree>
    <p:extLst>
      <p:ext uri="{BB962C8B-B14F-4D97-AF65-F5344CB8AC3E}">
        <p14:creationId xmlns:p14="http://schemas.microsoft.com/office/powerpoint/2010/main" val="2679276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398337"/>
          <p:cNvSpPr>
            <a:spLocks noGrp="1" noRot="1" noChangeAspect="1" noChangeArrowheads="1" noTextEdit="1"/>
          </p:cNvSpPr>
          <p:nvPr>
            <p:ph type="sldImg" idx="4294967295"/>
          </p:nvPr>
        </p:nvSpPr>
        <p:spPr>
          <a:xfrm>
            <a:off x="992188" y="768350"/>
            <a:ext cx="5114925" cy="3836988"/>
          </a:xfrm>
          <a:ln/>
        </p:spPr>
      </p:sp>
      <p:sp>
        <p:nvSpPr>
          <p:cNvPr id="132099" name="文本占位符 398338"/>
          <p:cNvSpPr>
            <a:spLocks noGrp="1" noChangeArrowheads="1"/>
          </p:cNvSpPr>
          <p:nvPr>
            <p:ph type="body" idx="4294967295"/>
          </p:nvPr>
        </p:nvSpPr>
        <p:spPr/>
        <p:txBody>
          <a:bodyPr/>
          <a:lstStyle/>
          <a:p>
            <a:pPr eaLnBrk="1" hangingPunct="1"/>
            <a:endParaRPr lang="zh-CN" altLang="en-US" smtClean="0"/>
          </a:p>
        </p:txBody>
      </p:sp>
      <p:sp>
        <p:nvSpPr>
          <p:cNvPr id="13210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7B97567F-77EF-4956-A8C6-DC27E09E7EC1}" type="slidenum">
              <a:rPr altLang="en-US" sz="1300" smtClean="0"/>
              <a:pPr/>
              <a:t>71</a:t>
            </a:fld>
            <a:endParaRPr lang="zh-CN" altLang="en-US" sz="1300" smtClean="0"/>
          </a:p>
        </p:txBody>
      </p:sp>
    </p:spTree>
    <p:extLst>
      <p:ext uri="{BB962C8B-B14F-4D97-AF65-F5344CB8AC3E}">
        <p14:creationId xmlns:p14="http://schemas.microsoft.com/office/powerpoint/2010/main" val="885403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一个外模式可以被多个应用使用，但是一个应用通常只使用一个外模式</a:t>
            </a:r>
            <a:endParaRPr lang="en-US" altLang="zh-CN" dirty="0" smtClean="0"/>
          </a:p>
          <a:p>
            <a:r>
              <a:rPr lang="zh-CN" altLang="en-US" dirty="0" smtClean="0"/>
              <a:t>简化用户的视图：用户看见和访问外模式的数据</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72</a:t>
            </a:fld>
            <a:endParaRPr lang="zh-CN" altLang="en-US"/>
          </a:p>
        </p:txBody>
      </p:sp>
    </p:spTree>
    <p:extLst>
      <p:ext uri="{BB962C8B-B14F-4D97-AF65-F5344CB8AC3E}">
        <p14:creationId xmlns:p14="http://schemas.microsoft.com/office/powerpoint/2010/main" val="319785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395265"/>
          <p:cNvSpPr>
            <a:spLocks noGrp="1" noRot="1" noChangeAspect="1" noChangeArrowheads="1" noTextEdit="1"/>
          </p:cNvSpPr>
          <p:nvPr>
            <p:ph type="sldImg" idx="4294967295"/>
          </p:nvPr>
        </p:nvSpPr>
        <p:spPr>
          <a:xfrm>
            <a:off x="992188" y="768350"/>
            <a:ext cx="5114925" cy="3836988"/>
          </a:xfrm>
          <a:ln/>
        </p:spPr>
      </p:sp>
      <p:sp>
        <p:nvSpPr>
          <p:cNvPr id="125955" name="文本占位符 395266"/>
          <p:cNvSpPr>
            <a:spLocks noGrp="1" noChangeArrowheads="1"/>
          </p:cNvSpPr>
          <p:nvPr>
            <p:ph type="body" idx="4294967295"/>
          </p:nvPr>
        </p:nvSpPr>
        <p:spPr/>
        <p:txBody>
          <a:bodyPr/>
          <a:lstStyle/>
          <a:p>
            <a:pPr eaLnBrk="1" hangingPunct="1"/>
            <a:r>
              <a:rPr lang="zh-CN" altLang="en-US" dirty="0" smtClean="0"/>
              <a:t>外模式：对于具体应用，不需要全部的表的信息；是由视图的方式提供，给不同应用展示不同的数据信息</a:t>
            </a:r>
            <a:endParaRPr lang="en-US" altLang="zh-CN" dirty="0" smtClean="0"/>
          </a:p>
          <a:p>
            <a:pPr eaLnBrk="1" hangingPunct="1"/>
            <a:r>
              <a:rPr lang="zh-CN" altLang="en-US" dirty="0" smtClean="0"/>
              <a:t>模式：表的结构，由哪些字段构成，字段的类型，取值范围</a:t>
            </a:r>
            <a:endParaRPr lang="en-US" altLang="zh-CN" dirty="0" smtClean="0"/>
          </a:p>
          <a:p>
            <a:pPr eaLnBrk="1" hangingPunct="1"/>
            <a:r>
              <a:rPr lang="zh-CN" altLang="en-US" dirty="0" smtClean="0"/>
              <a:t>内模式：存储模式</a:t>
            </a:r>
          </a:p>
        </p:txBody>
      </p:sp>
      <p:sp>
        <p:nvSpPr>
          <p:cNvPr id="125956"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defTabSz="990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5E18DB6E-F6E7-4145-BAAE-3FF056ABEBE3}" type="slidenum">
              <a:rPr altLang="en-US" sz="1300" smtClean="0"/>
              <a:pPr/>
              <a:t>73</a:t>
            </a:fld>
            <a:endParaRPr lang="zh-CN" altLang="en-US" sz="1300" smtClean="0"/>
          </a:p>
        </p:txBody>
      </p:sp>
    </p:spTree>
    <p:extLst>
      <p:ext uri="{BB962C8B-B14F-4D97-AF65-F5344CB8AC3E}">
        <p14:creationId xmlns:p14="http://schemas.microsoft.com/office/powerpoint/2010/main" val="364189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smtClean="0"/>
              <a:t>A</a:t>
            </a:r>
            <a:r>
              <a:rPr lang="zh-CN" altLang="en-US" dirty="0" smtClean="0"/>
              <a:t>向</a:t>
            </a:r>
            <a:r>
              <a:rPr lang="en-US" altLang="zh-CN" dirty="0" smtClean="0"/>
              <a:t>DBMS</a:t>
            </a:r>
            <a:r>
              <a:rPr lang="zh-CN" altLang="en-US" dirty="0" smtClean="0"/>
              <a:t>发出读取数据的命令；</a:t>
            </a:r>
            <a:r>
              <a:rPr lang="en-US" altLang="zh-CN" dirty="0" smtClean="0"/>
              <a:t>DBMS</a:t>
            </a:r>
            <a:r>
              <a:rPr lang="zh-CN" altLang="en-US" dirty="0" smtClean="0"/>
              <a:t>对命令继续宁检查，并调用</a:t>
            </a:r>
            <a:r>
              <a:rPr lang="en-US" altLang="zh-CN" dirty="0" smtClean="0"/>
              <a:t>A</a:t>
            </a:r>
            <a:r>
              <a:rPr lang="zh-CN" altLang="en-US" dirty="0" smtClean="0"/>
              <a:t>对应的子模式，根据</a:t>
            </a:r>
            <a:r>
              <a:rPr lang="en-US" altLang="zh-CN" dirty="0" smtClean="0"/>
              <a:t>A</a:t>
            </a:r>
            <a:r>
              <a:rPr lang="zh-CN" altLang="en-US" dirty="0" smtClean="0"/>
              <a:t>的权限，决定是否执行；不执行</a:t>
            </a:r>
            <a:r>
              <a:rPr lang="en-US" altLang="zh-CN" dirty="0" smtClean="0"/>
              <a:t>10</a:t>
            </a:r>
            <a:r>
              <a:rPr lang="zh-CN" altLang="en-US" dirty="0" smtClean="0"/>
              <a:t>返回错误信息；</a:t>
            </a:r>
            <a:endParaRPr lang="en-US" altLang="zh-CN" dirty="0" smtClean="0"/>
          </a:p>
          <a:p>
            <a:r>
              <a:rPr lang="en-US" altLang="zh-CN" dirty="0" smtClean="0"/>
              <a:t>DBMS</a:t>
            </a:r>
            <a:r>
              <a:rPr lang="zh-CN" altLang="en-US" dirty="0" smtClean="0"/>
              <a:t>调用模式，一句外模式</a:t>
            </a:r>
            <a:r>
              <a:rPr lang="en-US" altLang="zh-CN" dirty="0" smtClean="0"/>
              <a:t>/</a:t>
            </a:r>
            <a:r>
              <a:rPr lang="zh-CN" altLang="en-US" dirty="0" smtClean="0"/>
              <a:t>模式映像，确定读入模式中的哪些记录；</a:t>
            </a:r>
            <a:r>
              <a:rPr lang="en-US" altLang="zh-CN" dirty="0" smtClean="0"/>
              <a:t>DBMS</a:t>
            </a:r>
            <a:r>
              <a:rPr lang="zh-CN" altLang="en-US" dirty="0" smtClean="0"/>
              <a:t>调用内模式，依据模式</a:t>
            </a:r>
            <a:r>
              <a:rPr lang="en-US" altLang="zh-CN" dirty="0" smtClean="0"/>
              <a:t>/</a:t>
            </a:r>
            <a:r>
              <a:rPr lang="zh-CN" altLang="en-US" dirty="0" smtClean="0"/>
              <a:t>内模式映像决定从哪个文件，存取方式，读入哪些物理记录；</a:t>
            </a:r>
            <a:endParaRPr lang="en-US" altLang="zh-CN" dirty="0" smtClean="0"/>
          </a:p>
          <a:p>
            <a:r>
              <a:rPr lang="en-US" altLang="zh-CN" dirty="0" smtClean="0"/>
              <a:t>DBMS</a:t>
            </a:r>
            <a:r>
              <a:rPr lang="zh-CN" altLang="en-US" dirty="0" smtClean="0"/>
              <a:t>向</a:t>
            </a:r>
            <a:r>
              <a:rPr lang="en-US" altLang="zh-CN" dirty="0" smtClean="0"/>
              <a:t>OS</a:t>
            </a:r>
            <a:r>
              <a:rPr lang="zh-CN" altLang="en-US" dirty="0" smtClean="0"/>
              <a:t>发出读取物理记录的命令；</a:t>
            </a:r>
            <a:endParaRPr lang="en-US" altLang="zh-CN" dirty="0" smtClean="0"/>
          </a:p>
          <a:p>
            <a:r>
              <a:rPr lang="en-US" altLang="zh-CN" dirty="0" err="1" smtClean="0"/>
              <a:t>Os</a:t>
            </a:r>
            <a:r>
              <a:rPr lang="zh-CN" altLang="en-US" dirty="0" smtClean="0"/>
              <a:t>读取数据；从存储区送至系统缓冲区；</a:t>
            </a:r>
            <a:r>
              <a:rPr lang="en-US" altLang="zh-CN" dirty="0" smtClean="0"/>
              <a:t>DBMS</a:t>
            </a:r>
            <a:r>
              <a:rPr lang="zh-CN" altLang="en-US" dirty="0" smtClean="0"/>
              <a:t>依据内模式</a:t>
            </a:r>
            <a:r>
              <a:rPr lang="en-US" altLang="zh-CN" dirty="0" smtClean="0"/>
              <a:t>/</a:t>
            </a:r>
            <a:r>
              <a:rPr lang="zh-CN" altLang="en-US" dirty="0" smtClean="0"/>
              <a:t>模式，模式</a:t>
            </a:r>
            <a:r>
              <a:rPr lang="en-US" altLang="zh-CN" dirty="0" smtClean="0"/>
              <a:t>/</a:t>
            </a:r>
            <a:r>
              <a:rPr lang="zh-CN" altLang="en-US" dirty="0" smtClean="0"/>
              <a:t>外模式映像，决定</a:t>
            </a:r>
            <a:r>
              <a:rPr lang="en-US" altLang="zh-CN" dirty="0" smtClean="0"/>
              <a:t>A</a:t>
            </a:r>
            <a:r>
              <a:rPr lang="zh-CN" altLang="en-US" dirty="0" smtClean="0"/>
              <a:t>的数据格式；</a:t>
            </a:r>
            <a:r>
              <a:rPr lang="en-US" altLang="zh-CN" dirty="0" smtClean="0"/>
              <a:t/>
            </a:r>
            <a:br>
              <a:rPr lang="en-US" altLang="zh-CN" dirty="0" smtClean="0"/>
            </a:br>
            <a:r>
              <a:rPr lang="en-US" altLang="zh-CN" dirty="0" smtClean="0"/>
              <a:t>DBMS</a:t>
            </a:r>
            <a:r>
              <a:rPr lang="zh-CN" altLang="en-US" dirty="0" smtClean="0"/>
              <a:t>将数据送至</a:t>
            </a:r>
            <a:r>
              <a:rPr lang="en-US" altLang="zh-CN" dirty="0" smtClean="0"/>
              <a:t>A</a:t>
            </a:r>
            <a:r>
              <a:rPr lang="zh-CN" altLang="en-US" dirty="0" smtClean="0"/>
              <a:t>的工作区；</a:t>
            </a:r>
            <a:r>
              <a:rPr lang="en-US" altLang="zh-CN" dirty="0" smtClean="0"/>
              <a:t>10DBMS</a:t>
            </a:r>
            <a:r>
              <a:rPr lang="zh-CN" altLang="en-US" dirty="0" smtClean="0"/>
              <a:t>向</a:t>
            </a:r>
            <a:r>
              <a:rPr lang="en-US" altLang="zh-CN" dirty="0" smtClean="0"/>
              <a:t>A</a:t>
            </a:r>
            <a:r>
              <a:rPr lang="zh-CN" altLang="en-US" dirty="0" smtClean="0"/>
              <a:t>发送执行状态信息</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77</a:t>
            </a:fld>
            <a:endParaRPr lang="zh-CN" altLang="en-US"/>
          </a:p>
        </p:txBody>
      </p:sp>
    </p:spTree>
    <p:extLst>
      <p:ext uri="{BB962C8B-B14F-4D97-AF65-F5344CB8AC3E}">
        <p14:creationId xmlns:p14="http://schemas.microsoft.com/office/powerpoint/2010/main" val="275669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数据是原材料，信息是产品（有用的内容）。</a:t>
            </a:r>
            <a:endParaRPr lang="en-US" altLang="zh-CN" dirty="0" smtClean="0"/>
          </a:p>
          <a:p>
            <a:r>
              <a:rPr lang="zh-CN" altLang="en-US" dirty="0" smtClean="0"/>
              <a:t>两者可以混用：对一些人是数据，对另一些人是信息</a:t>
            </a:r>
            <a:endParaRPr lang="en-US" altLang="zh-CN" dirty="0" smtClean="0"/>
          </a:p>
          <a:p>
            <a:r>
              <a:rPr lang="zh-CN" altLang="en-US" dirty="0" smtClean="0"/>
              <a:t>例如：运输单对司机来说是信息，因为可以获知货物，客户信息；</a:t>
            </a:r>
            <a:endParaRPr lang="en-US" altLang="zh-CN" dirty="0" smtClean="0"/>
          </a:p>
          <a:p>
            <a:r>
              <a:rPr lang="zh-CN" altLang="en-US" dirty="0" smtClean="0"/>
              <a:t>而对管理者来说是数据，因为单张运输单无法提供公司运行情况信息。</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11</a:t>
            </a:fld>
            <a:endParaRPr lang="zh-CN" altLang="en-US"/>
          </a:p>
        </p:txBody>
      </p:sp>
    </p:spTree>
    <p:extLst>
      <p:ext uri="{BB962C8B-B14F-4D97-AF65-F5344CB8AC3E}">
        <p14:creationId xmlns:p14="http://schemas.microsoft.com/office/powerpoint/2010/main" val="12649109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637953"/>
          <p:cNvSpPr>
            <a:spLocks noGrp="1" noRot="1" noChangeAspect="1" noChangeArrowheads="1" noTextEdit="1"/>
          </p:cNvSpPr>
          <p:nvPr>
            <p:ph type="sldImg" idx="4294967295"/>
          </p:nvPr>
        </p:nvSpPr>
        <p:spPr>
          <a:xfrm>
            <a:off x="992188" y="768350"/>
            <a:ext cx="5114925" cy="3836988"/>
          </a:xfrm>
          <a:ln/>
        </p:spPr>
      </p:sp>
      <p:sp>
        <p:nvSpPr>
          <p:cNvPr id="98307" name="文本占位符 637954"/>
          <p:cNvSpPr>
            <a:spLocks noGrp="1" noChangeArrowheads="1"/>
          </p:cNvSpPr>
          <p:nvPr>
            <p:ph type="body" idx="4294967295"/>
          </p:nvPr>
        </p:nvSpPr>
        <p:spPr/>
        <p:txBody>
          <a:bodyPr/>
          <a:lstStyle/>
          <a:p>
            <a:pPr eaLnBrk="1" hangingPunct="1"/>
            <a:endParaRPr lang="zh-CN" altLang="en-US" smtClean="0"/>
          </a:p>
        </p:txBody>
      </p:sp>
      <p:sp>
        <p:nvSpPr>
          <p:cNvPr id="9830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B8542648-BD6D-4572-9959-A60BC8F3E72C}" type="slidenum">
              <a:rPr altLang="en-US" sz="1300" smtClean="0"/>
              <a:pPr/>
              <a:t>78</a:t>
            </a:fld>
            <a:endParaRPr lang="en-US" altLang="en-US" sz="1300" smtClean="0"/>
          </a:p>
        </p:txBody>
      </p:sp>
    </p:spTree>
    <p:extLst>
      <p:ext uri="{BB962C8B-B14F-4D97-AF65-F5344CB8AC3E}">
        <p14:creationId xmlns:p14="http://schemas.microsoft.com/office/powerpoint/2010/main" val="491579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smtClean="0">
                <a:hlinkClick r:id="rId3"/>
              </a:rPr>
              <a:t>https://www.mysql.com/</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79</a:t>
            </a:fld>
            <a:endParaRPr lang="zh-CN" altLang="en-US"/>
          </a:p>
        </p:txBody>
      </p:sp>
    </p:spTree>
    <p:extLst>
      <p:ext uri="{BB962C8B-B14F-4D97-AF65-F5344CB8AC3E}">
        <p14:creationId xmlns:p14="http://schemas.microsoft.com/office/powerpoint/2010/main" val="1593544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zh-CN" altLang="en-US" dirty="0" smtClean="0"/>
              <a:t> 随着数据处理量的增长，产生了数据管理技术。</a:t>
            </a:r>
            <a:endParaRPr lang="en-US" altLang="zh-CN" dirty="0" smtClean="0"/>
          </a:p>
          <a:p>
            <a:r>
              <a:rPr lang="zh-CN" altLang="en-US" dirty="0" smtClean="0"/>
              <a:t>数据管理是数据处理的中心问题。</a:t>
            </a:r>
            <a:endParaRPr lang="zh-CN" altLang="en-US" dirty="0"/>
          </a:p>
        </p:txBody>
      </p:sp>
      <p:sp>
        <p:nvSpPr>
          <p:cNvPr id="4" name="灯片编号占位符 3"/>
          <p:cNvSpPr>
            <a:spLocks noGrp="1"/>
          </p:cNvSpPr>
          <p:nvPr>
            <p:ph type="sldNum" sz="quarter" idx="10"/>
          </p:nvPr>
        </p:nvSpPr>
        <p:spPr/>
        <p:txBody>
          <a:bodyPr/>
          <a:lstStyle/>
          <a:p>
            <a:pPr>
              <a:defRPr/>
            </a:pPr>
            <a:fld id="{5F75551C-2D06-473D-AA2E-35921073AD62}" type="slidenum">
              <a:rPr lang="zh-CN" altLang="en-US" smtClean="0"/>
              <a:pPr>
                <a:defRPr/>
              </a:pPr>
              <a:t>12</a:t>
            </a:fld>
            <a:endParaRPr lang="zh-CN" altLang="en-US"/>
          </a:p>
        </p:txBody>
      </p:sp>
    </p:spTree>
    <p:extLst>
      <p:ext uri="{BB962C8B-B14F-4D97-AF65-F5344CB8AC3E}">
        <p14:creationId xmlns:p14="http://schemas.microsoft.com/office/powerpoint/2010/main" val="328813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278529"/>
          <p:cNvSpPr>
            <a:spLocks noGrp="1" noRot="1" noChangeAspect="1" noChangeArrowheads="1" noTextEdit="1"/>
          </p:cNvSpPr>
          <p:nvPr>
            <p:ph type="sldImg" idx="4294967295"/>
          </p:nvPr>
        </p:nvSpPr>
        <p:spPr>
          <a:xfrm>
            <a:off x="992188" y="768350"/>
            <a:ext cx="5114925" cy="3836988"/>
          </a:xfrm>
          <a:ln/>
        </p:spPr>
      </p:sp>
      <p:sp>
        <p:nvSpPr>
          <p:cNvPr id="47107" name="文本占位符 278530"/>
          <p:cNvSpPr>
            <a:spLocks noGrp="1" noChangeArrowheads="1"/>
          </p:cNvSpPr>
          <p:nvPr>
            <p:ph type="body"/>
          </p:nvPr>
        </p:nvSpPr>
        <p:spPr/>
        <p:txBody>
          <a:bodyPr/>
          <a:lstStyle/>
          <a:p>
            <a:pPr eaLnBrk="1" hangingPunct="1"/>
            <a:endParaRPr lang="zh-CN" altLang="en-US" dirty="0" smtClean="0"/>
          </a:p>
        </p:txBody>
      </p:sp>
      <p:sp>
        <p:nvSpPr>
          <p:cNvPr id="47108"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64310110-4C43-48B9-9902-56B1009D66FF}" type="slidenum">
              <a:rPr altLang="en-US" sz="1300" smtClean="0"/>
              <a:pPr/>
              <a:t>13</a:t>
            </a:fld>
            <a:endParaRPr lang="en-US" altLang="en-US" sz="1300" smtClean="0"/>
          </a:p>
        </p:txBody>
      </p:sp>
    </p:spTree>
    <p:extLst>
      <p:ext uri="{BB962C8B-B14F-4D97-AF65-F5344CB8AC3E}">
        <p14:creationId xmlns:p14="http://schemas.microsoft.com/office/powerpoint/2010/main" val="2388389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364545"/>
          <p:cNvSpPr>
            <a:spLocks noGrp="1" noRot="1" noChangeAspect="1" noChangeArrowheads="1" noTextEdit="1"/>
          </p:cNvSpPr>
          <p:nvPr>
            <p:ph type="sldImg" idx="4294967295"/>
          </p:nvPr>
        </p:nvSpPr>
        <p:spPr>
          <a:xfrm>
            <a:off x="992188" y="768350"/>
            <a:ext cx="5114925" cy="3836988"/>
          </a:xfrm>
          <a:ln/>
        </p:spPr>
      </p:sp>
      <p:sp>
        <p:nvSpPr>
          <p:cNvPr id="68611" name="文本占位符 364546"/>
          <p:cNvSpPr>
            <a:spLocks noGrp="1" noChangeArrowheads="1"/>
          </p:cNvSpPr>
          <p:nvPr>
            <p:ph type="body" idx="4294967295"/>
          </p:nvPr>
        </p:nvSpPr>
        <p:spPr/>
        <p:txBody>
          <a:bodyPr/>
          <a:lstStyle/>
          <a:p>
            <a:pPr eaLnBrk="1" hangingPunct="1"/>
            <a:endParaRPr lang="zh-CN" altLang="en-US" dirty="0" smtClean="0"/>
          </a:p>
        </p:txBody>
      </p:sp>
      <p:sp>
        <p:nvSpPr>
          <p:cNvPr id="68612"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EAFAC293-A813-4872-9E91-F6548C538B61}" type="slidenum">
              <a:rPr altLang="en-US" sz="1300" smtClean="0"/>
              <a:pPr/>
              <a:t>14</a:t>
            </a:fld>
            <a:endParaRPr lang="en-US" altLang="en-US" sz="1300" smtClean="0"/>
          </a:p>
        </p:txBody>
      </p:sp>
    </p:spTree>
    <p:extLst>
      <p:ext uri="{BB962C8B-B14F-4D97-AF65-F5344CB8AC3E}">
        <p14:creationId xmlns:p14="http://schemas.microsoft.com/office/powerpoint/2010/main" val="1218408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363521"/>
          <p:cNvSpPr>
            <a:spLocks noGrp="1" noRot="1" noChangeAspect="1" noChangeArrowheads="1" noTextEdit="1"/>
          </p:cNvSpPr>
          <p:nvPr>
            <p:ph type="sldImg" idx="4294967295"/>
          </p:nvPr>
        </p:nvSpPr>
        <p:spPr>
          <a:xfrm>
            <a:off x="992188" y="768350"/>
            <a:ext cx="5114925" cy="3836988"/>
          </a:xfrm>
          <a:ln/>
        </p:spPr>
      </p:sp>
      <p:sp>
        <p:nvSpPr>
          <p:cNvPr id="70659" name="文本占位符 363522"/>
          <p:cNvSpPr>
            <a:spLocks noGrp="1" noChangeArrowheads="1"/>
          </p:cNvSpPr>
          <p:nvPr>
            <p:ph type="body" idx="4294967295"/>
          </p:nvPr>
        </p:nvSpPr>
        <p:spPr/>
        <p:txBody>
          <a:bodyPr/>
          <a:lstStyle/>
          <a:p>
            <a:pPr eaLnBrk="1" hangingPunct="1"/>
            <a:r>
              <a:rPr lang="zh-CN" altLang="en-US" sz="1200" b="0" i="0" kern="1200" dirty="0" smtClean="0">
                <a:solidFill>
                  <a:schemeClr val="tx1"/>
                </a:solidFill>
                <a:effectLst/>
                <a:latin typeface="Times New Roman" panose="02020603050405020304" pitchFamily="18" charset="0"/>
                <a:ea typeface="宋体" panose="02010600030101010101" pitchFamily="2" charset="-122"/>
              </a:rPr>
              <a:t>批处理方式就是将收集到的数据积累到一定阶段</a:t>
            </a:r>
            <a:r>
              <a:rPr lang="en-US" altLang="zh-CN" sz="1200" b="0" i="0" kern="1200" dirty="0" smtClean="0">
                <a:solidFill>
                  <a:schemeClr val="tx1"/>
                </a:solidFill>
                <a:effectLst/>
                <a:latin typeface="Times New Roman" panose="02020603050405020304" pitchFamily="18" charset="0"/>
                <a:ea typeface="宋体" panose="02010600030101010101" pitchFamily="2" charset="-122"/>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rPr>
              <a:t>定期或定量</a:t>
            </a:r>
            <a:r>
              <a:rPr lang="en-US" altLang="zh-CN" sz="1200" b="0" i="0" kern="1200" dirty="0" smtClean="0">
                <a:solidFill>
                  <a:schemeClr val="tx1"/>
                </a:solidFill>
                <a:effectLst/>
                <a:latin typeface="Times New Roman" panose="02020603050405020304" pitchFamily="18" charset="0"/>
                <a:ea typeface="宋体" panose="02010600030101010101" pitchFamily="2" charset="-122"/>
              </a:rPr>
              <a:t>)</a:t>
            </a:r>
            <a:r>
              <a:rPr lang="zh-CN" altLang="en-US" sz="1200" b="0" i="0" kern="1200" dirty="0" smtClean="0">
                <a:solidFill>
                  <a:schemeClr val="tx1"/>
                </a:solidFill>
                <a:effectLst/>
                <a:latin typeface="Times New Roman" panose="02020603050405020304" pitchFamily="18" charset="0"/>
                <a:ea typeface="宋体" panose="02010600030101010101" pitchFamily="2" charset="-122"/>
              </a:rPr>
              <a:t>后再进行处理。实时处理方式就是随到随处理。</a:t>
            </a:r>
            <a:endParaRPr lang="zh-CN" altLang="en-US" dirty="0" smtClean="0"/>
          </a:p>
        </p:txBody>
      </p:sp>
      <p:sp>
        <p:nvSpPr>
          <p:cNvPr id="70660" name="灯片编号占位符 1"/>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defTabSz="990600">
              <a:defRPr sz="2400">
                <a:solidFill>
                  <a:schemeClr val="tx1"/>
                </a:solidFill>
                <a:latin typeface="Tahoma" panose="020B0604030504040204" pitchFamily="34" charset="0"/>
                <a:ea typeface="宋体" panose="02010600030101010101" pitchFamily="2" charset="-122"/>
              </a:defRPr>
            </a:lvl1pPr>
            <a:lvl2pPr marL="742950" indent="-285750" defTabSz="990600">
              <a:defRPr sz="2400">
                <a:solidFill>
                  <a:schemeClr val="tx1"/>
                </a:solidFill>
                <a:latin typeface="Tahoma" panose="020B0604030504040204" pitchFamily="34" charset="0"/>
                <a:ea typeface="宋体" panose="02010600030101010101" pitchFamily="2" charset="-122"/>
              </a:defRPr>
            </a:lvl2pPr>
            <a:lvl3pPr marL="1143000" indent="-228600" defTabSz="990600">
              <a:defRPr sz="2400">
                <a:solidFill>
                  <a:schemeClr val="tx1"/>
                </a:solidFill>
                <a:latin typeface="Tahoma" panose="020B0604030504040204" pitchFamily="34" charset="0"/>
                <a:ea typeface="宋体" panose="02010600030101010101" pitchFamily="2" charset="-122"/>
              </a:defRPr>
            </a:lvl3pPr>
            <a:lvl4pPr marL="1600200" indent="-228600" defTabSz="990600">
              <a:defRPr sz="2400">
                <a:solidFill>
                  <a:schemeClr val="tx1"/>
                </a:solidFill>
                <a:latin typeface="Tahoma" panose="020B0604030504040204" pitchFamily="34" charset="0"/>
                <a:ea typeface="宋体" panose="02010600030101010101" pitchFamily="2" charset="-122"/>
              </a:defRPr>
            </a:lvl4pPr>
            <a:lvl5pPr marL="2057400" indent="-228600" defTabSz="990600">
              <a:defRPr sz="2400">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ahoma" panose="020B0604030504040204" pitchFamily="34" charset="0"/>
                <a:ea typeface="宋体" panose="02010600030101010101" pitchFamily="2" charset="-122"/>
              </a:defRPr>
            </a:lvl9pPr>
          </a:lstStyle>
          <a:p>
            <a:fld id="{8D87F141-B35D-4CC9-AFB2-F4F102F6FA6E}" type="slidenum">
              <a:rPr altLang="en-US" sz="1300" smtClean="0"/>
              <a:pPr/>
              <a:t>15</a:t>
            </a:fld>
            <a:endParaRPr lang="en-US" altLang="en-US" sz="1300" smtClean="0"/>
          </a:p>
        </p:txBody>
      </p:sp>
    </p:spTree>
    <p:extLst>
      <p:ext uri="{BB962C8B-B14F-4D97-AF65-F5344CB8AC3E}">
        <p14:creationId xmlns:p14="http://schemas.microsoft.com/office/powerpoint/2010/main" val="4227626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grpSp>
        <p:nvGrpSpPr>
          <p:cNvPr id="4" name="组合 6145"/>
          <p:cNvGrpSpPr>
            <a:grpSpLocks/>
          </p:cNvGrpSpPr>
          <p:nvPr/>
        </p:nvGrpSpPr>
        <p:grpSpPr bwMode="auto">
          <a:xfrm>
            <a:off x="0" y="2438400"/>
            <a:ext cx="9009063" cy="1052513"/>
            <a:chOff x="0" y="1536"/>
            <a:chExt cx="5675" cy="663"/>
          </a:xfrm>
        </p:grpSpPr>
        <p:grpSp>
          <p:nvGrpSpPr>
            <p:cNvPr id="5" name="组合 6146"/>
            <p:cNvGrpSpPr>
              <a:grpSpLocks/>
            </p:cNvGrpSpPr>
            <p:nvPr/>
          </p:nvGrpSpPr>
          <p:grpSpPr bwMode="auto">
            <a:xfrm>
              <a:off x="183" y="1604"/>
              <a:ext cx="448" cy="299"/>
              <a:chOff x="720" y="336"/>
              <a:chExt cx="624" cy="432"/>
            </a:xfrm>
          </p:grpSpPr>
          <p:sp>
            <p:nvSpPr>
              <p:cNvPr id="12" name="矩形 6147">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 name="矩形 6148">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grpSp>
          <p:nvGrpSpPr>
            <p:cNvPr id="6" name="组合 6149"/>
            <p:cNvGrpSpPr>
              <a:grpSpLocks/>
            </p:cNvGrpSpPr>
            <p:nvPr/>
          </p:nvGrpSpPr>
          <p:grpSpPr bwMode="auto">
            <a:xfrm>
              <a:off x="261" y="1870"/>
              <a:ext cx="465" cy="299"/>
              <a:chOff x="912" y="2640"/>
              <a:chExt cx="672" cy="432"/>
            </a:xfrm>
          </p:grpSpPr>
          <p:sp>
            <p:nvSpPr>
              <p:cNvPr id="10" name="矩形 6150">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 name="矩形 6151">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sp>
          <p:nvSpPr>
            <p:cNvPr id="7" name="矩形 6152">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8" name="矩形 6153">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9" name="矩形 6154">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sp>
        <p:nvSpPr>
          <p:cNvPr id="6156" name="标题 6155"/>
          <p:cNvSpPr>
            <a:spLocks noGrp="1"/>
          </p:cNvSpPr>
          <p:nvPr>
            <p:ph type="ctrTitle"/>
          </p:nvPr>
        </p:nvSpPr>
        <p:spPr>
          <a:xfrm>
            <a:off x="990600" y="1828800"/>
            <a:ext cx="7772400" cy="1143000"/>
          </a:xfrm>
          <a:prstGeom prst="rect">
            <a:avLst/>
          </a:prstGeom>
          <a:noFill/>
          <a:ln w="9525">
            <a:noFill/>
          </a:ln>
        </p:spPr>
        <p:txBody>
          <a:bodyPr/>
          <a:lstStyle>
            <a:lvl1pPr lvl="0">
              <a:defRPr>
                <a:latin typeface="楷体" panose="02010609060101010101" pitchFamily="49" charset="-122"/>
                <a:ea typeface="楷体" panose="02010609060101010101" pitchFamily="49" charset="-122"/>
              </a:defRPr>
            </a:lvl1pPr>
          </a:lstStyle>
          <a:p>
            <a:pPr lvl="0"/>
            <a:r>
              <a:rPr lang="zh-CN" altLang="en-US" noProof="1"/>
              <a:t>单击此处编辑母版标题样式</a:t>
            </a:r>
          </a:p>
        </p:txBody>
      </p:sp>
      <p:sp>
        <p:nvSpPr>
          <p:cNvPr id="6157" name="副标题 6156"/>
          <p:cNvSpPr>
            <a:spLocks noGrp="1"/>
          </p:cNvSpPr>
          <p:nvPr>
            <p:ph type="subTitle" idx="1"/>
          </p:nvPr>
        </p:nvSpPr>
        <p:spPr>
          <a:xfrm>
            <a:off x="1371600" y="3886200"/>
            <a:ext cx="6400800" cy="1752600"/>
          </a:xfrm>
          <a:prstGeom prst="rect">
            <a:avLst/>
          </a:prstGeom>
          <a:noFill/>
          <a:ln w="9525">
            <a:noFill/>
          </a:ln>
        </p:spPr>
        <p:txBody>
          <a:bodyPr/>
          <a:lstStyle>
            <a:lvl1pPr marL="0" lvl="0" indent="0" algn="ctr">
              <a:buNone/>
              <a:defRPr>
                <a:latin typeface="楷体" panose="02010609060101010101" pitchFamily="49" charset="-122"/>
                <a:ea typeface="楷体" panose="02010609060101010101" pitchFamily="49" charset="-122"/>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noProof="1"/>
              <a:t>单击此处编辑母版副标题样式</a:t>
            </a:r>
          </a:p>
        </p:txBody>
      </p:sp>
      <p:sp>
        <p:nvSpPr>
          <p:cNvPr id="14" name="日期占位符 6157">
            <a:extLst/>
          </p:cNvPr>
          <p:cNvSpPr>
            <a:spLocks noGrp="1"/>
          </p:cNvSpPr>
          <p:nvPr>
            <p:ph type="dt" sz="half" idx="10"/>
          </p:nvPr>
        </p:nvSpPr>
        <p:spPr>
          <a:xfrm>
            <a:off x="990600" y="6248400"/>
            <a:ext cx="1905000" cy="457200"/>
          </a:xfrm>
        </p:spPr>
        <p:txBody>
          <a:bodyPr/>
          <a:lstStyle>
            <a:lvl1pPr>
              <a:defRPr sz="1400">
                <a:solidFill>
                  <a:schemeClr val="bg2"/>
                </a:solidFill>
                <a:latin typeface="Times New Roman" panose="02020603050405020304" pitchFamily="18" charset="0"/>
              </a:defRPr>
            </a:lvl1pPr>
          </a:lstStyle>
          <a:p>
            <a:pPr>
              <a:defRPr/>
            </a:pPr>
            <a:endParaRPr lang="zh-CN" altLang="en-US"/>
          </a:p>
        </p:txBody>
      </p:sp>
      <p:sp>
        <p:nvSpPr>
          <p:cNvPr id="15" name="页脚占位符 6158">
            <a:extLst/>
          </p:cNvPr>
          <p:cNvSpPr>
            <a:spLocks noGrp="1"/>
          </p:cNvSpPr>
          <p:nvPr>
            <p:ph type="ftr" sz="quarter" idx="11"/>
          </p:nvPr>
        </p:nvSpPr>
        <p:spPr>
          <a:xfrm>
            <a:off x="3429000" y="6248400"/>
            <a:ext cx="2895600" cy="457200"/>
          </a:xfrm>
        </p:spPr>
        <p:txBody>
          <a:bodyPr/>
          <a:lstStyle>
            <a:lvl1pPr algn="ctr">
              <a:defRPr sz="1400">
                <a:solidFill>
                  <a:schemeClr val="bg2"/>
                </a:solidFill>
                <a:latin typeface="Tahoma" panose="020B0604030504040204" pitchFamily="34" charset="0"/>
              </a:defRPr>
            </a:lvl1pPr>
          </a:lstStyle>
          <a:p>
            <a:pPr>
              <a:defRPr/>
            </a:pPr>
            <a:endParaRPr lang="zh-CN" altLang="en-US"/>
          </a:p>
        </p:txBody>
      </p:sp>
      <p:sp>
        <p:nvSpPr>
          <p:cNvPr id="16" name="灯片编号占位符 6159">
            <a:extLst/>
          </p:cNvPr>
          <p:cNvSpPr>
            <a:spLocks noGrp="1"/>
          </p:cNvSpPr>
          <p:nvPr>
            <p:ph type="sldNum" sz="quarter" idx="12"/>
          </p:nvPr>
        </p:nvSpPr>
        <p:spPr>
          <a:xfrm>
            <a:off x="6858000" y="6248400"/>
            <a:ext cx="1905000" cy="457200"/>
          </a:xfrm>
        </p:spPr>
        <p:txBody>
          <a:bodyPr/>
          <a:lstStyle>
            <a:lvl1pPr>
              <a:defRPr>
                <a:solidFill>
                  <a:schemeClr val="bg2"/>
                </a:solidFill>
              </a:defRPr>
            </a:lvl1pPr>
          </a:lstStyle>
          <a:p>
            <a:pPr>
              <a:defRPr/>
            </a:pPr>
            <a:fld id="{5FC9DF6C-923A-48F5-A30A-C07A8A63632E}" type="slidenum">
              <a:rPr lang="zh-CN" altLang="en-US"/>
              <a:pPr>
                <a:defRPr/>
              </a:pPr>
              <a:t>‹#›</a:t>
            </a:fld>
            <a:endParaRPr lang="zh-CN" altLang="en-US">
              <a:latin typeface="Times New Roman" panose="02020603050405020304" pitchFamily="18" charset="0"/>
            </a:endParaRPr>
          </a:p>
        </p:txBody>
      </p:sp>
    </p:spTree>
    <p:extLst>
      <p:ext uri="{BB962C8B-B14F-4D97-AF65-F5344CB8AC3E}">
        <p14:creationId xmlns:p14="http://schemas.microsoft.com/office/powerpoint/2010/main" val="111034118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738ADEC0-6168-4F78-B5EB-D4A9D36452EF}" type="slidenum">
              <a:rPr lang="zh-CN" altLang="en-US"/>
              <a:pPr>
                <a:defRPr/>
              </a:pPr>
              <a:t>‹#›</a:t>
            </a:fld>
            <a:endParaRPr lang="zh-CN" altLang="en-US"/>
          </a:p>
        </p:txBody>
      </p:sp>
    </p:spTree>
    <p:extLst>
      <p:ext uri="{BB962C8B-B14F-4D97-AF65-F5344CB8AC3E}">
        <p14:creationId xmlns:p14="http://schemas.microsoft.com/office/powerpoint/2010/main" val="180576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1878" y="381000"/>
            <a:ext cx="2143522"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41313" y="381000"/>
            <a:ext cx="6306303"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41DB3FBA-EB1A-4626-A9B3-98D339CABB22}" type="slidenum">
              <a:rPr lang="zh-CN" altLang="en-US"/>
              <a:pPr>
                <a:defRPr/>
              </a:pPr>
              <a:t>‹#›</a:t>
            </a:fld>
            <a:endParaRPr lang="zh-CN" altLang="en-US"/>
          </a:p>
        </p:txBody>
      </p:sp>
    </p:spTree>
    <p:extLst>
      <p:ext uri="{BB962C8B-B14F-4D97-AF65-F5344CB8AC3E}">
        <p14:creationId xmlns:p14="http://schemas.microsoft.com/office/powerpoint/2010/main" val="917575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grpSp>
        <p:nvGrpSpPr>
          <p:cNvPr id="4" name="组合 6145"/>
          <p:cNvGrpSpPr>
            <a:grpSpLocks/>
          </p:cNvGrpSpPr>
          <p:nvPr/>
        </p:nvGrpSpPr>
        <p:grpSpPr bwMode="auto">
          <a:xfrm>
            <a:off x="0" y="2438400"/>
            <a:ext cx="9009063" cy="1052513"/>
            <a:chOff x="0" y="1536"/>
            <a:chExt cx="5675" cy="663"/>
          </a:xfrm>
        </p:grpSpPr>
        <p:grpSp>
          <p:nvGrpSpPr>
            <p:cNvPr id="5" name="组合 6146"/>
            <p:cNvGrpSpPr>
              <a:grpSpLocks/>
            </p:cNvGrpSpPr>
            <p:nvPr/>
          </p:nvGrpSpPr>
          <p:grpSpPr bwMode="auto">
            <a:xfrm>
              <a:off x="183" y="1604"/>
              <a:ext cx="448" cy="299"/>
              <a:chOff x="720" y="336"/>
              <a:chExt cx="624" cy="432"/>
            </a:xfrm>
          </p:grpSpPr>
          <p:sp>
            <p:nvSpPr>
              <p:cNvPr id="12" name="矩形 6147">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 name="矩形 6148">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grpSp>
          <p:nvGrpSpPr>
            <p:cNvPr id="6" name="组合 6149"/>
            <p:cNvGrpSpPr>
              <a:grpSpLocks/>
            </p:cNvGrpSpPr>
            <p:nvPr/>
          </p:nvGrpSpPr>
          <p:grpSpPr bwMode="auto">
            <a:xfrm>
              <a:off x="261" y="1870"/>
              <a:ext cx="465" cy="299"/>
              <a:chOff x="912" y="2640"/>
              <a:chExt cx="672" cy="432"/>
            </a:xfrm>
          </p:grpSpPr>
          <p:sp>
            <p:nvSpPr>
              <p:cNvPr id="10" name="矩形 6150">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 name="矩形 6151">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sp>
          <p:nvSpPr>
            <p:cNvPr id="7" name="矩形 6152">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8" name="矩形 6153">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9" name="矩形 6154">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sp>
        <p:nvSpPr>
          <p:cNvPr id="6156" name="标题 6155"/>
          <p:cNvSpPr>
            <a:spLocks noGrp="1"/>
          </p:cNvSpPr>
          <p:nvPr>
            <p:ph type="ctrTitle"/>
          </p:nvPr>
        </p:nvSpPr>
        <p:spPr>
          <a:xfrm>
            <a:off x="990600" y="1828800"/>
            <a:ext cx="7772400" cy="1143000"/>
          </a:xfrm>
          <a:prstGeom prst="rect">
            <a:avLst/>
          </a:prstGeom>
          <a:noFill/>
          <a:ln w="9525">
            <a:noFill/>
          </a:ln>
        </p:spPr>
        <p:txBody>
          <a:bodyPr/>
          <a:lstStyle>
            <a:lvl1pPr lvl="0">
              <a:defRPr/>
            </a:lvl1pPr>
          </a:lstStyle>
          <a:p>
            <a:pPr lvl="0"/>
            <a:r>
              <a:rPr lang="zh-CN" altLang="en-US" noProof="1"/>
              <a:t>单击此处编辑母版标题样式</a:t>
            </a:r>
          </a:p>
        </p:txBody>
      </p:sp>
      <p:sp>
        <p:nvSpPr>
          <p:cNvPr id="6157" name="副标题 6156"/>
          <p:cNvSpPr>
            <a:spLocks noGrp="1"/>
          </p:cNvSpPr>
          <p:nvPr>
            <p:ph type="subTitle" idx="1"/>
          </p:nvPr>
        </p:nvSpPr>
        <p:spPr>
          <a:xfrm>
            <a:off x="1371600" y="3886200"/>
            <a:ext cx="6400800" cy="1752600"/>
          </a:xfrm>
          <a:prstGeom prst="rect">
            <a:avLst/>
          </a:prstGeom>
          <a:noFill/>
          <a:ln w="9525">
            <a:noFill/>
          </a:ln>
        </p:spPr>
        <p:txBody>
          <a:bodyPr/>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noProof="1"/>
              <a:t>单击此处编辑母版副标题样式</a:t>
            </a:r>
          </a:p>
        </p:txBody>
      </p:sp>
      <p:sp>
        <p:nvSpPr>
          <p:cNvPr id="14" name="日期占位符 6157">
            <a:extLst/>
          </p:cNvPr>
          <p:cNvSpPr>
            <a:spLocks noGrp="1"/>
          </p:cNvSpPr>
          <p:nvPr>
            <p:ph type="dt" sz="half" idx="10"/>
          </p:nvPr>
        </p:nvSpPr>
        <p:spPr>
          <a:xfrm>
            <a:off x="990600" y="6248400"/>
            <a:ext cx="1905000" cy="457200"/>
          </a:xfrm>
        </p:spPr>
        <p:txBody>
          <a:bodyPr/>
          <a:lstStyle>
            <a:lvl1pPr>
              <a:defRPr sz="1400">
                <a:solidFill>
                  <a:schemeClr val="bg2"/>
                </a:solidFill>
                <a:latin typeface="Times New Roman" panose="02020603050405020304" pitchFamily="18" charset="0"/>
              </a:defRPr>
            </a:lvl1pPr>
          </a:lstStyle>
          <a:p>
            <a:pPr>
              <a:defRPr/>
            </a:pPr>
            <a:endParaRPr lang="zh-CN" altLang="en-US"/>
          </a:p>
        </p:txBody>
      </p:sp>
      <p:sp>
        <p:nvSpPr>
          <p:cNvPr id="15" name="页脚占位符 6158">
            <a:extLst/>
          </p:cNvPr>
          <p:cNvSpPr>
            <a:spLocks noGrp="1"/>
          </p:cNvSpPr>
          <p:nvPr>
            <p:ph type="ftr" sz="quarter" idx="11"/>
          </p:nvPr>
        </p:nvSpPr>
        <p:spPr>
          <a:xfrm>
            <a:off x="3429000" y="6248400"/>
            <a:ext cx="2895600" cy="457200"/>
          </a:xfrm>
        </p:spPr>
        <p:txBody>
          <a:bodyPr/>
          <a:lstStyle>
            <a:lvl1pPr algn="ctr">
              <a:defRPr sz="1400">
                <a:solidFill>
                  <a:schemeClr val="bg2"/>
                </a:solidFill>
                <a:latin typeface="Tahoma" panose="020B0604030504040204" pitchFamily="34" charset="0"/>
              </a:defRPr>
            </a:lvl1pPr>
          </a:lstStyle>
          <a:p>
            <a:pPr>
              <a:defRPr/>
            </a:pPr>
            <a:endParaRPr lang="zh-CN" altLang="en-US"/>
          </a:p>
        </p:txBody>
      </p:sp>
      <p:sp>
        <p:nvSpPr>
          <p:cNvPr id="16" name="灯片编号占位符 6159">
            <a:extLst/>
          </p:cNvPr>
          <p:cNvSpPr>
            <a:spLocks noGrp="1"/>
          </p:cNvSpPr>
          <p:nvPr>
            <p:ph type="sldNum" sz="quarter" idx="12"/>
          </p:nvPr>
        </p:nvSpPr>
        <p:spPr>
          <a:xfrm>
            <a:off x="6858000" y="6248400"/>
            <a:ext cx="1905000" cy="457200"/>
          </a:xfrm>
        </p:spPr>
        <p:txBody>
          <a:bodyPr/>
          <a:lstStyle>
            <a:lvl1pPr>
              <a:defRPr>
                <a:solidFill>
                  <a:schemeClr val="bg2"/>
                </a:solidFill>
              </a:defRPr>
            </a:lvl1pPr>
          </a:lstStyle>
          <a:p>
            <a:pPr>
              <a:defRPr/>
            </a:pPr>
            <a:fld id="{C76F329F-5CCD-43BE-ABFB-BBCDD618AB13}" type="slidenum">
              <a:rPr lang="zh-CN" altLang="en-US"/>
              <a:pPr>
                <a:defRPr/>
              </a:pPr>
              <a:t>‹#›</a:t>
            </a:fld>
            <a:endParaRPr lang="zh-CN" altLang="en-US">
              <a:latin typeface="Times New Roman" panose="02020603050405020304" pitchFamily="18" charset="0"/>
            </a:endParaRPr>
          </a:p>
        </p:txBody>
      </p:sp>
    </p:spTree>
    <p:extLst>
      <p:ext uri="{BB962C8B-B14F-4D97-AF65-F5344CB8AC3E}">
        <p14:creationId xmlns:p14="http://schemas.microsoft.com/office/powerpoint/2010/main" val="389017283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C91A64E9-A205-4B81-A37A-E203A7B09E7A}" type="slidenum">
              <a:rPr lang="zh-CN" altLang="en-US"/>
              <a:pPr>
                <a:defRPr/>
              </a:pPr>
              <a:t>‹#›</a:t>
            </a:fld>
            <a:endParaRPr lang="zh-CN" altLang="en-US"/>
          </a:p>
        </p:txBody>
      </p:sp>
    </p:spTree>
    <p:extLst>
      <p:ext uri="{BB962C8B-B14F-4D97-AF65-F5344CB8AC3E}">
        <p14:creationId xmlns:p14="http://schemas.microsoft.com/office/powerpoint/2010/main" val="2041805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A06B07AA-17F6-4984-B5B8-8B07A7BBEEC6}" type="slidenum">
              <a:rPr lang="zh-CN" altLang="en-US"/>
              <a:pPr>
                <a:defRPr/>
              </a:pPr>
              <a:t>‹#›</a:t>
            </a:fld>
            <a:endParaRPr lang="zh-CN" altLang="en-US"/>
          </a:p>
        </p:txBody>
      </p:sp>
    </p:spTree>
    <p:extLst>
      <p:ext uri="{BB962C8B-B14F-4D97-AF65-F5344CB8AC3E}">
        <p14:creationId xmlns:p14="http://schemas.microsoft.com/office/powerpoint/2010/main" val="563227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41313" y="1447800"/>
            <a:ext cx="4201303" cy="5105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4097" y="1447800"/>
            <a:ext cx="4201303" cy="5105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47CE1114-3DD3-41A4-9924-5BF838AE0A0F}" type="slidenum">
              <a:rPr lang="zh-CN" altLang="en-US"/>
              <a:pPr>
                <a:defRPr/>
              </a:pPr>
              <a:t>‹#›</a:t>
            </a:fld>
            <a:endParaRPr lang="zh-CN" altLang="en-US"/>
          </a:p>
        </p:txBody>
      </p:sp>
    </p:spTree>
    <p:extLst>
      <p:ext uri="{BB962C8B-B14F-4D97-AF65-F5344CB8AC3E}">
        <p14:creationId xmlns:p14="http://schemas.microsoft.com/office/powerpoint/2010/main" val="2346338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8"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5132">
            <a:extLst/>
          </p:cNvPr>
          <p:cNvSpPr>
            <a:spLocks noGrp="1"/>
          </p:cNvSpPr>
          <p:nvPr>
            <p:ph type="sldNum" sz="quarter" idx="12"/>
          </p:nvPr>
        </p:nvSpPr>
        <p:spPr>
          <a:ln/>
        </p:spPr>
        <p:txBody>
          <a:bodyPr/>
          <a:lstStyle>
            <a:lvl1pPr>
              <a:defRPr/>
            </a:lvl1pPr>
          </a:lstStyle>
          <a:p>
            <a:pPr>
              <a:defRPr/>
            </a:pPr>
            <a:fld id="{158BE325-DFE7-454C-9248-204F888C1CEC}" type="slidenum">
              <a:rPr lang="zh-CN" altLang="en-US"/>
              <a:pPr>
                <a:defRPr/>
              </a:pPr>
              <a:t>‹#›</a:t>
            </a:fld>
            <a:endParaRPr lang="zh-CN" altLang="en-US"/>
          </a:p>
        </p:txBody>
      </p:sp>
    </p:spTree>
    <p:extLst>
      <p:ext uri="{BB962C8B-B14F-4D97-AF65-F5344CB8AC3E}">
        <p14:creationId xmlns:p14="http://schemas.microsoft.com/office/powerpoint/2010/main" val="4055852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4"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5132">
            <a:extLst/>
          </p:cNvPr>
          <p:cNvSpPr>
            <a:spLocks noGrp="1"/>
          </p:cNvSpPr>
          <p:nvPr>
            <p:ph type="sldNum" sz="quarter" idx="12"/>
          </p:nvPr>
        </p:nvSpPr>
        <p:spPr>
          <a:ln/>
        </p:spPr>
        <p:txBody>
          <a:bodyPr/>
          <a:lstStyle>
            <a:lvl1pPr>
              <a:defRPr/>
            </a:lvl1pPr>
          </a:lstStyle>
          <a:p>
            <a:pPr>
              <a:defRPr/>
            </a:pPr>
            <a:fld id="{62444509-D8C9-4DCF-9E9B-2C28B9CDD77E}" type="slidenum">
              <a:rPr lang="zh-CN" altLang="en-US"/>
              <a:pPr>
                <a:defRPr/>
              </a:pPr>
              <a:t>‹#›</a:t>
            </a:fld>
            <a:endParaRPr lang="zh-CN" altLang="en-US"/>
          </a:p>
        </p:txBody>
      </p:sp>
    </p:spTree>
    <p:extLst>
      <p:ext uri="{BB962C8B-B14F-4D97-AF65-F5344CB8AC3E}">
        <p14:creationId xmlns:p14="http://schemas.microsoft.com/office/powerpoint/2010/main" val="3396197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3"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5132">
            <a:extLst/>
          </p:cNvPr>
          <p:cNvSpPr>
            <a:spLocks noGrp="1"/>
          </p:cNvSpPr>
          <p:nvPr>
            <p:ph type="sldNum" sz="quarter" idx="12"/>
          </p:nvPr>
        </p:nvSpPr>
        <p:spPr>
          <a:ln/>
        </p:spPr>
        <p:txBody>
          <a:bodyPr/>
          <a:lstStyle>
            <a:lvl1pPr>
              <a:defRPr/>
            </a:lvl1pPr>
          </a:lstStyle>
          <a:p>
            <a:pPr>
              <a:defRPr/>
            </a:pPr>
            <a:fld id="{7571D60A-B50D-4862-810C-283E59AC89DF}" type="slidenum">
              <a:rPr lang="zh-CN" altLang="en-US"/>
              <a:pPr>
                <a:defRPr/>
              </a:pPr>
              <a:t>‹#›</a:t>
            </a:fld>
            <a:endParaRPr lang="zh-CN" altLang="en-US"/>
          </a:p>
        </p:txBody>
      </p:sp>
    </p:spTree>
    <p:extLst>
      <p:ext uri="{BB962C8B-B14F-4D97-AF65-F5344CB8AC3E}">
        <p14:creationId xmlns:p14="http://schemas.microsoft.com/office/powerpoint/2010/main" val="2585005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61724D64-5DDF-4C4E-8D1C-788E622C769B}" type="slidenum">
              <a:rPr lang="zh-CN" altLang="en-US"/>
              <a:pPr>
                <a:defRPr/>
              </a:pPr>
              <a:t>‹#›</a:t>
            </a:fld>
            <a:endParaRPr lang="zh-CN" altLang="en-US"/>
          </a:p>
        </p:txBody>
      </p:sp>
    </p:spTree>
    <p:extLst>
      <p:ext uri="{BB962C8B-B14F-4D97-AF65-F5344CB8AC3E}">
        <p14:creationId xmlns:p14="http://schemas.microsoft.com/office/powerpoint/2010/main" val="2150072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 panose="02010609060101010101" pitchFamily="49" charset="-122"/>
                <a:ea typeface="楷体" panose="02010609060101010101" pitchFamily="49" charset="-122"/>
              </a:defRPr>
            </a:lvl1pPr>
          </a:lstStyle>
          <a:p>
            <a:r>
              <a:rPr lang="zh-CN" altLang="en-US" noProof="1"/>
              <a:t>单击此处编辑母版标题样式</a:t>
            </a:r>
          </a:p>
        </p:txBody>
      </p:sp>
      <p:sp>
        <p:nvSpPr>
          <p:cNvPr id="3" name="内容占位符 2"/>
          <p:cNvSpPr>
            <a:spLocks noGrp="1"/>
          </p:cNvSpPr>
          <p:nvPr>
            <p:ph idx="1"/>
          </p:nvPr>
        </p:nvSpPr>
        <p:spPr/>
        <p:txBody>
          <a:bodyPr/>
          <a:lstStyle>
            <a:lvl1pPr>
              <a:defRPr>
                <a:latin typeface="华文楷体" panose="02010600040101010101" pitchFamily="2" charset="-122"/>
                <a:ea typeface="华文楷体" panose="02010600040101010101" pitchFamily="2" charset="-122"/>
              </a:defRPr>
            </a:lvl1pPr>
            <a:lvl2pPr>
              <a:defRPr>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14961726-23D6-461B-993F-9DF0A464CD92}" type="slidenum">
              <a:rPr lang="zh-CN" altLang="en-US"/>
              <a:pPr>
                <a:defRPr/>
              </a:pPr>
              <a:t>‹#›</a:t>
            </a:fld>
            <a:endParaRPr lang="zh-CN" altLang="en-US"/>
          </a:p>
        </p:txBody>
      </p:sp>
    </p:spTree>
    <p:extLst>
      <p:ext uri="{BB962C8B-B14F-4D97-AF65-F5344CB8AC3E}">
        <p14:creationId xmlns:p14="http://schemas.microsoft.com/office/powerpoint/2010/main" val="13714101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6E1FB087-3CE0-465F-93AC-1AA4278A4FAC}" type="slidenum">
              <a:rPr lang="zh-CN" altLang="en-US"/>
              <a:pPr>
                <a:defRPr/>
              </a:pPr>
              <a:t>‹#›</a:t>
            </a:fld>
            <a:endParaRPr lang="zh-CN" altLang="en-US"/>
          </a:p>
        </p:txBody>
      </p:sp>
    </p:spTree>
    <p:extLst>
      <p:ext uri="{BB962C8B-B14F-4D97-AF65-F5344CB8AC3E}">
        <p14:creationId xmlns:p14="http://schemas.microsoft.com/office/powerpoint/2010/main" val="1449301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C1CEB44C-2004-4658-B216-D9E4720EBBD3}" type="slidenum">
              <a:rPr lang="zh-CN" altLang="en-US"/>
              <a:pPr>
                <a:defRPr/>
              </a:pPr>
              <a:t>‹#›</a:t>
            </a:fld>
            <a:endParaRPr lang="zh-CN" altLang="en-US"/>
          </a:p>
        </p:txBody>
      </p:sp>
    </p:spTree>
    <p:extLst>
      <p:ext uri="{BB962C8B-B14F-4D97-AF65-F5344CB8AC3E}">
        <p14:creationId xmlns:p14="http://schemas.microsoft.com/office/powerpoint/2010/main" val="1216805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1878" y="381000"/>
            <a:ext cx="2143522"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41313" y="381000"/>
            <a:ext cx="6306303"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7F26B80B-92F0-4A55-970B-B4D2CDB11B1B}" type="slidenum">
              <a:rPr lang="zh-CN" altLang="en-US"/>
              <a:pPr>
                <a:defRPr/>
              </a:pPr>
              <a:t>‹#›</a:t>
            </a:fld>
            <a:endParaRPr lang="zh-CN" altLang="en-US"/>
          </a:p>
        </p:txBody>
      </p:sp>
    </p:spTree>
    <p:extLst>
      <p:ext uri="{BB962C8B-B14F-4D97-AF65-F5344CB8AC3E}">
        <p14:creationId xmlns:p14="http://schemas.microsoft.com/office/powerpoint/2010/main" val="2523049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grpSp>
        <p:nvGrpSpPr>
          <p:cNvPr id="4" name="组合 6145"/>
          <p:cNvGrpSpPr>
            <a:grpSpLocks/>
          </p:cNvGrpSpPr>
          <p:nvPr/>
        </p:nvGrpSpPr>
        <p:grpSpPr bwMode="auto">
          <a:xfrm>
            <a:off x="0" y="2438400"/>
            <a:ext cx="9009063" cy="1052513"/>
            <a:chOff x="0" y="1536"/>
            <a:chExt cx="5675" cy="663"/>
          </a:xfrm>
        </p:grpSpPr>
        <p:grpSp>
          <p:nvGrpSpPr>
            <p:cNvPr id="5" name="组合 6146"/>
            <p:cNvGrpSpPr>
              <a:grpSpLocks/>
            </p:cNvGrpSpPr>
            <p:nvPr/>
          </p:nvGrpSpPr>
          <p:grpSpPr bwMode="auto">
            <a:xfrm>
              <a:off x="183" y="1604"/>
              <a:ext cx="448" cy="299"/>
              <a:chOff x="720" y="336"/>
              <a:chExt cx="624" cy="432"/>
            </a:xfrm>
          </p:grpSpPr>
          <p:sp>
            <p:nvSpPr>
              <p:cNvPr id="12" name="矩形 6147">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 name="矩形 6148">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grpSp>
          <p:nvGrpSpPr>
            <p:cNvPr id="6" name="组合 6149"/>
            <p:cNvGrpSpPr>
              <a:grpSpLocks/>
            </p:cNvGrpSpPr>
            <p:nvPr/>
          </p:nvGrpSpPr>
          <p:grpSpPr bwMode="auto">
            <a:xfrm>
              <a:off x="261" y="1870"/>
              <a:ext cx="465" cy="299"/>
              <a:chOff x="912" y="2640"/>
              <a:chExt cx="672" cy="432"/>
            </a:xfrm>
          </p:grpSpPr>
          <p:sp>
            <p:nvSpPr>
              <p:cNvPr id="10" name="矩形 6150">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 name="矩形 6151">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sp>
          <p:nvSpPr>
            <p:cNvPr id="7" name="矩形 6152">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8" name="矩形 6153">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9" name="矩形 6154">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sp>
        <p:nvSpPr>
          <p:cNvPr id="6156" name="标题 6155"/>
          <p:cNvSpPr>
            <a:spLocks noGrp="1"/>
          </p:cNvSpPr>
          <p:nvPr>
            <p:ph type="ctrTitle"/>
          </p:nvPr>
        </p:nvSpPr>
        <p:spPr>
          <a:xfrm>
            <a:off x="990600" y="1828800"/>
            <a:ext cx="7772400" cy="1143000"/>
          </a:xfrm>
          <a:prstGeom prst="rect">
            <a:avLst/>
          </a:prstGeom>
          <a:noFill/>
          <a:ln w="9525">
            <a:noFill/>
          </a:ln>
        </p:spPr>
        <p:txBody>
          <a:bodyPr/>
          <a:lstStyle>
            <a:lvl1pPr lvl="0">
              <a:defRPr/>
            </a:lvl1pPr>
          </a:lstStyle>
          <a:p>
            <a:pPr lvl="0"/>
            <a:r>
              <a:rPr lang="zh-CN" altLang="en-US" noProof="1"/>
              <a:t>单击此处编辑母版标题样式</a:t>
            </a:r>
          </a:p>
        </p:txBody>
      </p:sp>
      <p:sp>
        <p:nvSpPr>
          <p:cNvPr id="6157" name="副标题 6156"/>
          <p:cNvSpPr>
            <a:spLocks noGrp="1"/>
          </p:cNvSpPr>
          <p:nvPr>
            <p:ph type="subTitle" idx="1"/>
          </p:nvPr>
        </p:nvSpPr>
        <p:spPr>
          <a:xfrm>
            <a:off x="1371600" y="3886200"/>
            <a:ext cx="6400800" cy="1752600"/>
          </a:xfrm>
          <a:prstGeom prst="rect">
            <a:avLst/>
          </a:prstGeom>
          <a:noFill/>
          <a:ln w="9525">
            <a:noFill/>
          </a:ln>
        </p:spPr>
        <p:txBody>
          <a:bodyPr/>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noProof="1"/>
              <a:t>单击此处编辑母版副标题样式</a:t>
            </a:r>
          </a:p>
        </p:txBody>
      </p:sp>
      <p:sp>
        <p:nvSpPr>
          <p:cNvPr id="14" name="日期占位符 6157">
            <a:extLst/>
          </p:cNvPr>
          <p:cNvSpPr>
            <a:spLocks noGrp="1"/>
          </p:cNvSpPr>
          <p:nvPr>
            <p:ph type="dt" sz="half" idx="10"/>
          </p:nvPr>
        </p:nvSpPr>
        <p:spPr>
          <a:xfrm>
            <a:off x="990600" y="6248400"/>
            <a:ext cx="1905000" cy="457200"/>
          </a:xfrm>
        </p:spPr>
        <p:txBody>
          <a:bodyPr/>
          <a:lstStyle>
            <a:lvl1pPr>
              <a:defRPr sz="1400">
                <a:solidFill>
                  <a:schemeClr val="bg2"/>
                </a:solidFill>
                <a:latin typeface="Times New Roman" panose="02020603050405020304" pitchFamily="18" charset="0"/>
              </a:defRPr>
            </a:lvl1pPr>
          </a:lstStyle>
          <a:p>
            <a:pPr>
              <a:defRPr/>
            </a:pPr>
            <a:endParaRPr lang="zh-CN" altLang="en-US"/>
          </a:p>
        </p:txBody>
      </p:sp>
      <p:sp>
        <p:nvSpPr>
          <p:cNvPr id="15" name="页脚占位符 6158">
            <a:extLst/>
          </p:cNvPr>
          <p:cNvSpPr>
            <a:spLocks noGrp="1"/>
          </p:cNvSpPr>
          <p:nvPr>
            <p:ph type="ftr" sz="quarter" idx="11"/>
          </p:nvPr>
        </p:nvSpPr>
        <p:spPr>
          <a:xfrm>
            <a:off x="3429000" y="6248400"/>
            <a:ext cx="2895600" cy="457200"/>
          </a:xfrm>
        </p:spPr>
        <p:txBody>
          <a:bodyPr/>
          <a:lstStyle>
            <a:lvl1pPr algn="ctr">
              <a:defRPr sz="1400">
                <a:solidFill>
                  <a:schemeClr val="bg2"/>
                </a:solidFill>
                <a:latin typeface="Tahoma" panose="020B0604030504040204" pitchFamily="34" charset="0"/>
              </a:defRPr>
            </a:lvl1pPr>
          </a:lstStyle>
          <a:p>
            <a:pPr>
              <a:defRPr/>
            </a:pPr>
            <a:endParaRPr lang="zh-CN" altLang="en-US"/>
          </a:p>
        </p:txBody>
      </p:sp>
      <p:sp>
        <p:nvSpPr>
          <p:cNvPr id="16" name="灯片编号占位符 6159">
            <a:extLst/>
          </p:cNvPr>
          <p:cNvSpPr>
            <a:spLocks noGrp="1"/>
          </p:cNvSpPr>
          <p:nvPr>
            <p:ph type="sldNum" sz="quarter" idx="12"/>
          </p:nvPr>
        </p:nvSpPr>
        <p:spPr>
          <a:xfrm>
            <a:off x="6858000" y="6248400"/>
            <a:ext cx="1905000" cy="457200"/>
          </a:xfrm>
        </p:spPr>
        <p:txBody>
          <a:bodyPr/>
          <a:lstStyle>
            <a:lvl1pPr>
              <a:defRPr>
                <a:solidFill>
                  <a:schemeClr val="bg2"/>
                </a:solidFill>
              </a:defRPr>
            </a:lvl1pPr>
          </a:lstStyle>
          <a:p>
            <a:pPr>
              <a:defRPr/>
            </a:pPr>
            <a:fld id="{2697062D-DF98-4AB5-B38F-F0FBEFAC0454}" type="slidenum">
              <a:rPr lang="zh-CN" altLang="en-US"/>
              <a:pPr>
                <a:defRPr/>
              </a:pPr>
              <a:t>‹#›</a:t>
            </a:fld>
            <a:endParaRPr lang="zh-CN" altLang="en-US">
              <a:latin typeface="Times New Roman" panose="02020603050405020304" pitchFamily="18" charset="0"/>
            </a:endParaRPr>
          </a:p>
        </p:txBody>
      </p:sp>
    </p:spTree>
    <p:extLst>
      <p:ext uri="{BB962C8B-B14F-4D97-AF65-F5344CB8AC3E}">
        <p14:creationId xmlns:p14="http://schemas.microsoft.com/office/powerpoint/2010/main" val="228988169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lvl1pPr>
              <a:defRPr>
                <a:latin typeface="华文楷体" panose="02010600040101010101" pitchFamily="2" charset="-122"/>
                <a:ea typeface="华文楷体" panose="02010600040101010101" pitchFamily="2" charset="-122"/>
              </a:defRPr>
            </a:lvl1pPr>
            <a:lvl2pPr>
              <a:defRPr>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A684BC98-7A05-4E0A-BBD0-C727C5210647}" type="slidenum">
              <a:rPr lang="zh-CN" altLang="en-US"/>
              <a:pPr>
                <a:defRPr/>
              </a:pPr>
              <a:t>‹#›</a:t>
            </a:fld>
            <a:endParaRPr lang="zh-CN" altLang="en-US"/>
          </a:p>
        </p:txBody>
      </p:sp>
    </p:spTree>
    <p:extLst>
      <p:ext uri="{BB962C8B-B14F-4D97-AF65-F5344CB8AC3E}">
        <p14:creationId xmlns:p14="http://schemas.microsoft.com/office/powerpoint/2010/main" val="32667232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70CD03E9-EA58-441C-BAF6-7B065FC302BA}" type="slidenum">
              <a:rPr lang="zh-CN" altLang="en-US"/>
              <a:pPr>
                <a:defRPr/>
              </a:pPr>
              <a:t>‹#›</a:t>
            </a:fld>
            <a:endParaRPr lang="zh-CN" altLang="en-US"/>
          </a:p>
        </p:txBody>
      </p:sp>
    </p:spTree>
    <p:extLst>
      <p:ext uri="{BB962C8B-B14F-4D97-AF65-F5344CB8AC3E}">
        <p14:creationId xmlns:p14="http://schemas.microsoft.com/office/powerpoint/2010/main" val="339563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41313" y="1447800"/>
            <a:ext cx="4201303" cy="5105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4097" y="1447800"/>
            <a:ext cx="4201303" cy="5105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9CAFABF2-2425-4712-832D-35256539E7C3}" type="slidenum">
              <a:rPr lang="zh-CN" altLang="en-US"/>
              <a:pPr>
                <a:defRPr/>
              </a:pPr>
              <a:t>‹#›</a:t>
            </a:fld>
            <a:endParaRPr lang="zh-CN" altLang="en-US"/>
          </a:p>
        </p:txBody>
      </p:sp>
    </p:spTree>
    <p:extLst>
      <p:ext uri="{BB962C8B-B14F-4D97-AF65-F5344CB8AC3E}">
        <p14:creationId xmlns:p14="http://schemas.microsoft.com/office/powerpoint/2010/main" val="26344125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8"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5132">
            <a:extLst/>
          </p:cNvPr>
          <p:cNvSpPr>
            <a:spLocks noGrp="1"/>
          </p:cNvSpPr>
          <p:nvPr>
            <p:ph type="sldNum" sz="quarter" idx="12"/>
          </p:nvPr>
        </p:nvSpPr>
        <p:spPr>
          <a:ln/>
        </p:spPr>
        <p:txBody>
          <a:bodyPr/>
          <a:lstStyle>
            <a:lvl1pPr>
              <a:defRPr/>
            </a:lvl1pPr>
          </a:lstStyle>
          <a:p>
            <a:pPr>
              <a:defRPr/>
            </a:pPr>
            <a:fld id="{1D9DDDFA-9C92-413E-B80E-C58947C2A778}" type="slidenum">
              <a:rPr lang="zh-CN" altLang="en-US"/>
              <a:pPr>
                <a:defRPr/>
              </a:pPr>
              <a:t>‹#›</a:t>
            </a:fld>
            <a:endParaRPr lang="zh-CN" altLang="en-US"/>
          </a:p>
        </p:txBody>
      </p:sp>
    </p:spTree>
    <p:extLst>
      <p:ext uri="{BB962C8B-B14F-4D97-AF65-F5344CB8AC3E}">
        <p14:creationId xmlns:p14="http://schemas.microsoft.com/office/powerpoint/2010/main" val="3242440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4"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5132">
            <a:extLst/>
          </p:cNvPr>
          <p:cNvSpPr>
            <a:spLocks noGrp="1"/>
          </p:cNvSpPr>
          <p:nvPr>
            <p:ph type="sldNum" sz="quarter" idx="12"/>
          </p:nvPr>
        </p:nvSpPr>
        <p:spPr>
          <a:ln/>
        </p:spPr>
        <p:txBody>
          <a:bodyPr/>
          <a:lstStyle>
            <a:lvl1pPr>
              <a:defRPr/>
            </a:lvl1pPr>
          </a:lstStyle>
          <a:p>
            <a:pPr>
              <a:defRPr/>
            </a:pPr>
            <a:fld id="{8BC89B2A-AFE1-459D-A5A0-8389C52913A9}" type="slidenum">
              <a:rPr lang="zh-CN" altLang="en-US"/>
              <a:pPr>
                <a:defRPr/>
              </a:pPr>
              <a:t>‹#›</a:t>
            </a:fld>
            <a:endParaRPr lang="zh-CN" altLang="en-US"/>
          </a:p>
        </p:txBody>
      </p:sp>
    </p:spTree>
    <p:extLst>
      <p:ext uri="{BB962C8B-B14F-4D97-AF65-F5344CB8AC3E}">
        <p14:creationId xmlns:p14="http://schemas.microsoft.com/office/powerpoint/2010/main" val="3709926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3"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5132">
            <a:extLst/>
          </p:cNvPr>
          <p:cNvSpPr>
            <a:spLocks noGrp="1"/>
          </p:cNvSpPr>
          <p:nvPr>
            <p:ph type="sldNum" sz="quarter" idx="12"/>
          </p:nvPr>
        </p:nvSpPr>
        <p:spPr>
          <a:ln/>
        </p:spPr>
        <p:txBody>
          <a:bodyPr/>
          <a:lstStyle>
            <a:lvl1pPr>
              <a:defRPr/>
            </a:lvl1pPr>
          </a:lstStyle>
          <a:p>
            <a:pPr>
              <a:defRPr/>
            </a:pPr>
            <a:fld id="{659CD8F7-B040-41CF-9AC3-EE09A5575B36}" type="slidenum">
              <a:rPr lang="zh-CN" altLang="en-US"/>
              <a:pPr>
                <a:defRPr/>
              </a:pPr>
              <a:t>‹#›</a:t>
            </a:fld>
            <a:endParaRPr lang="zh-CN" altLang="en-US"/>
          </a:p>
        </p:txBody>
      </p:sp>
    </p:spTree>
    <p:extLst>
      <p:ext uri="{BB962C8B-B14F-4D97-AF65-F5344CB8AC3E}">
        <p14:creationId xmlns:p14="http://schemas.microsoft.com/office/powerpoint/2010/main" val="462626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atin typeface="楷体" panose="02010609060101010101" pitchFamily="49" charset="-122"/>
                <a:ea typeface="楷体" panose="02010609060101010101" pitchFamily="49" charset="-122"/>
              </a:defRPr>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latin typeface="楷体" panose="02010609060101010101" pitchFamily="49" charset="-122"/>
                <a:ea typeface="楷体" panose="02010609060101010101" pitchFamily="49" charset="-122"/>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187A1DE6-3166-4DAE-9040-B0A68EF08403}" type="slidenum">
              <a:rPr lang="zh-CN" altLang="en-US"/>
              <a:pPr>
                <a:defRPr/>
              </a:pPr>
              <a:t>‹#›</a:t>
            </a:fld>
            <a:endParaRPr lang="zh-CN" altLang="en-US"/>
          </a:p>
        </p:txBody>
      </p:sp>
    </p:spTree>
    <p:extLst>
      <p:ext uri="{BB962C8B-B14F-4D97-AF65-F5344CB8AC3E}">
        <p14:creationId xmlns:p14="http://schemas.microsoft.com/office/powerpoint/2010/main" val="30932793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C08BADB5-AF3B-4B94-8963-C273D6C8A95C}" type="slidenum">
              <a:rPr lang="zh-CN" altLang="en-US"/>
              <a:pPr>
                <a:defRPr/>
              </a:pPr>
              <a:t>‹#›</a:t>
            </a:fld>
            <a:endParaRPr lang="zh-CN" altLang="en-US"/>
          </a:p>
        </p:txBody>
      </p:sp>
    </p:spTree>
    <p:extLst>
      <p:ext uri="{BB962C8B-B14F-4D97-AF65-F5344CB8AC3E}">
        <p14:creationId xmlns:p14="http://schemas.microsoft.com/office/powerpoint/2010/main" val="35935935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D5A0F51C-2DE4-42AE-9FC3-BBA8E21911B3}" type="slidenum">
              <a:rPr lang="zh-CN" altLang="en-US"/>
              <a:pPr>
                <a:defRPr/>
              </a:pPr>
              <a:t>‹#›</a:t>
            </a:fld>
            <a:endParaRPr lang="zh-CN" altLang="en-US"/>
          </a:p>
        </p:txBody>
      </p:sp>
    </p:spTree>
    <p:extLst>
      <p:ext uri="{BB962C8B-B14F-4D97-AF65-F5344CB8AC3E}">
        <p14:creationId xmlns:p14="http://schemas.microsoft.com/office/powerpoint/2010/main" val="1808090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94B13B32-61F0-4B5B-89CF-D442C731895C}" type="slidenum">
              <a:rPr lang="zh-CN" altLang="en-US"/>
              <a:pPr>
                <a:defRPr/>
              </a:pPr>
              <a:t>‹#›</a:t>
            </a:fld>
            <a:endParaRPr lang="zh-CN" altLang="en-US"/>
          </a:p>
        </p:txBody>
      </p:sp>
    </p:spTree>
    <p:extLst>
      <p:ext uri="{BB962C8B-B14F-4D97-AF65-F5344CB8AC3E}">
        <p14:creationId xmlns:p14="http://schemas.microsoft.com/office/powerpoint/2010/main" val="339652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1878" y="381000"/>
            <a:ext cx="2143522"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41313" y="381000"/>
            <a:ext cx="6306303"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A6677CB7-4307-4616-904E-FFAE54D4C3ED}" type="slidenum">
              <a:rPr lang="zh-CN" altLang="en-US"/>
              <a:pPr>
                <a:defRPr/>
              </a:pPr>
              <a:t>‹#›</a:t>
            </a:fld>
            <a:endParaRPr lang="zh-CN" altLang="en-US"/>
          </a:p>
        </p:txBody>
      </p:sp>
    </p:spTree>
    <p:extLst>
      <p:ext uri="{BB962C8B-B14F-4D97-AF65-F5344CB8AC3E}">
        <p14:creationId xmlns:p14="http://schemas.microsoft.com/office/powerpoint/2010/main" val="3574826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spTree>
      <p:nvGrpSpPr>
        <p:cNvPr id="1" name=""/>
        <p:cNvGrpSpPr/>
        <p:nvPr/>
      </p:nvGrpSpPr>
      <p:grpSpPr>
        <a:xfrm>
          <a:off x="0" y="0"/>
          <a:ext cx="0" cy="0"/>
          <a:chOff x="0" y="0"/>
          <a:chExt cx="0" cy="0"/>
        </a:xfrm>
      </p:grpSpPr>
      <p:grpSp>
        <p:nvGrpSpPr>
          <p:cNvPr id="4" name="组合 6145"/>
          <p:cNvGrpSpPr>
            <a:grpSpLocks/>
          </p:cNvGrpSpPr>
          <p:nvPr/>
        </p:nvGrpSpPr>
        <p:grpSpPr bwMode="auto">
          <a:xfrm>
            <a:off x="0" y="2438400"/>
            <a:ext cx="9009063" cy="1052513"/>
            <a:chOff x="0" y="1536"/>
            <a:chExt cx="5675" cy="663"/>
          </a:xfrm>
        </p:grpSpPr>
        <p:grpSp>
          <p:nvGrpSpPr>
            <p:cNvPr id="5" name="组合 6146"/>
            <p:cNvGrpSpPr>
              <a:grpSpLocks/>
            </p:cNvGrpSpPr>
            <p:nvPr/>
          </p:nvGrpSpPr>
          <p:grpSpPr bwMode="auto">
            <a:xfrm>
              <a:off x="183" y="1604"/>
              <a:ext cx="448" cy="299"/>
              <a:chOff x="720" y="336"/>
              <a:chExt cx="624" cy="432"/>
            </a:xfrm>
          </p:grpSpPr>
          <p:sp>
            <p:nvSpPr>
              <p:cNvPr id="12" name="矩形 6147">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3" name="矩形 6148">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grpSp>
          <p:nvGrpSpPr>
            <p:cNvPr id="6" name="组合 6149"/>
            <p:cNvGrpSpPr>
              <a:grpSpLocks/>
            </p:cNvGrpSpPr>
            <p:nvPr/>
          </p:nvGrpSpPr>
          <p:grpSpPr bwMode="auto">
            <a:xfrm>
              <a:off x="261" y="1870"/>
              <a:ext cx="465" cy="299"/>
              <a:chOff x="912" y="2640"/>
              <a:chExt cx="672" cy="432"/>
            </a:xfrm>
          </p:grpSpPr>
          <p:sp>
            <p:nvSpPr>
              <p:cNvPr id="10" name="矩形 6150">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11" name="矩形 6151">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sp>
          <p:nvSpPr>
            <p:cNvPr id="7" name="矩形 6152">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8" name="矩形 6153">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sp>
          <p:nvSpPr>
            <p:cNvPr id="9" name="矩形 6154">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a:p>
          </p:txBody>
        </p:sp>
      </p:grpSp>
      <p:sp>
        <p:nvSpPr>
          <p:cNvPr id="6156" name="标题 6155"/>
          <p:cNvSpPr>
            <a:spLocks noGrp="1"/>
          </p:cNvSpPr>
          <p:nvPr>
            <p:ph type="ctrTitle"/>
          </p:nvPr>
        </p:nvSpPr>
        <p:spPr>
          <a:xfrm>
            <a:off x="990600" y="1828800"/>
            <a:ext cx="7772400" cy="1143000"/>
          </a:xfrm>
          <a:prstGeom prst="rect">
            <a:avLst/>
          </a:prstGeom>
          <a:noFill/>
          <a:ln w="9525">
            <a:noFill/>
          </a:ln>
        </p:spPr>
        <p:txBody>
          <a:bodyPr/>
          <a:lstStyle>
            <a:lvl1pPr lvl="0">
              <a:defRPr/>
            </a:lvl1pPr>
          </a:lstStyle>
          <a:p>
            <a:pPr lvl="0"/>
            <a:r>
              <a:rPr lang="zh-CN" altLang="en-US" noProof="1"/>
              <a:t>单击此处编辑母版标题样式</a:t>
            </a:r>
          </a:p>
        </p:txBody>
      </p:sp>
      <p:sp>
        <p:nvSpPr>
          <p:cNvPr id="6157" name="副标题 6156"/>
          <p:cNvSpPr>
            <a:spLocks noGrp="1"/>
          </p:cNvSpPr>
          <p:nvPr>
            <p:ph type="subTitle" idx="1"/>
          </p:nvPr>
        </p:nvSpPr>
        <p:spPr>
          <a:xfrm>
            <a:off x="1371600" y="3886200"/>
            <a:ext cx="6400800" cy="1752600"/>
          </a:xfrm>
          <a:prstGeom prst="rect">
            <a:avLst/>
          </a:prstGeom>
          <a:noFill/>
          <a:ln w="9525">
            <a:noFill/>
          </a:ln>
        </p:spPr>
        <p:txBody>
          <a:bodyPr/>
          <a:lstStyle>
            <a:lvl1pPr marL="0" lvl="0" indent="0" algn="ctr">
              <a:buNone/>
              <a:defRPr/>
            </a:lvl1pPr>
            <a:lvl2pPr marL="457200" lvl="1" indent="0" algn="ctr">
              <a:buNone/>
              <a:defRPr/>
            </a:lvl2pPr>
            <a:lvl3pPr marL="914400" lvl="2" indent="0" algn="ctr">
              <a:buNone/>
              <a:defRPr/>
            </a:lvl3pPr>
            <a:lvl4pPr marL="1371600" lvl="3" indent="0" algn="ctr">
              <a:buNone/>
              <a:defRPr/>
            </a:lvl4pPr>
            <a:lvl5pPr marL="1828800" lvl="4" indent="0" algn="ctr">
              <a:buNone/>
              <a:defRPr/>
            </a:lvl5pPr>
          </a:lstStyle>
          <a:p>
            <a:pPr lvl="0"/>
            <a:r>
              <a:rPr lang="zh-CN" altLang="en-US" noProof="1"/>
              <a:t>单击此处编辑母版副标题样式</a:t>
            </a:r>
          </a:p>
        </p:txBody>
      </p:sp>
      <p:sp>
        <p:nvSpPr>
          <p:cNvPr id="14" name="日期占位符 6157">
            <a:extLst/>
          </p:cNvPr>
          <p:cNvSpPr>
            <a:spLocks noGrp="1"/>
          </p:cNvSpPr>
          <p:nvPr>
            <p:ph type="dt" sz="half" idx="10"/>
          </p:nvPr>
        </p:nvSpPr>
        <p:spPr>
          <a:xfrm>
            <a:off x="990600" y="6248400"/>
            <a:ext cx="1905000" cy="457200"/>
          </a:xfrm>
        </p:spPr>
        <p:txBody>
          <a:bodyPr/>
          <a:lstStyle>
            <a:lvl1pPr>
              <a:defRPr sz="1400">
                <a:solidFill>
                  <a:schemeClr val="bg2"/>
                </a:solidFill>
                <a:latin typeface="Times New Roman" panose="02020603050405020304" pitchFamily="18" charset="0"/>
              </a:defRPr>
            </a:lvl1pPr>
          </a:lstStyle>
          <a:p>
            <a:pPr>
              <a:defRPr/>
            </a:pPr>
            <a:endParaRPr lang="zh-CN" altLang="en-US"/>
          </a:p>
        </p:txBody>
      </p:sp>
      <p:sp>
        <p:nvSpPr>
          <p:cNvPr id="15" name="页脚占位符 6158">
            <a:extLst/>
          </p:cNvPr>
          <p:cNvSpPr>
            <a:spLocks noGrp="1"/>
          </p:cNvSpPr>
          <p:nvPr>
            <p:ph type="ftr" sz="quarter" idx="11"/>
          </p:nvPr>
        </p:nvSpPr>
        <p:spPr>
          <a:xfrm>
            <a:off x="3429000" y="6248400"/>
            <a:ext cx="2895600" cy="457200"/>
          </a:xfrm>
        </p:spPr>
        <p:txBody>
          <a:bodyPr/>
          <a:lstStyle>
            <a:lvl1pPr algn="ctr">
              <a:defRPr sz="1400">
                <a:solidFill>
                  <a:schemeClr val="bg2"/>
                </a:solidFill>
                <a:latin typeface="Tahoma" panose="020B0604030504040204" pitchFamily="34" charset="0"/>
              </a:defRPr>
            </a:lvl1pPr>
          </a:lstStyle>
          <a:p>
            <a:pPr>
              <a:defRPr/>
            </a:pPr>
            <a:endParaRPr lang="zh-CN" altLang="en-US"/>
          </a:p>
        </p:txBody>
      </p:sp>
      <p:sp>
        <p:nvSpPr>
          <p:cNvPr id="16" name="灯片编号占位符 6159">
            <a:extLst/>
          </p:cNvPr>
          <p:cNvSpPr>
            <a:spLocks noGrp="1"/>
          </p:cNvSpPr>
          <p:nvPr>
            <p:ph type="sldNum" sz="quarter" idx="12"/>
          </p:nvPr>
        </p:nvSpPr>
        <p:spPr>
          <a:xfrm>
            <a:off x="6858000" y="6248400"/>
            <a:ext cx="1905000" cy="457200"/>
          </a:xfrm>
        </p:spPr>
        <p:txBody>
          <a:bodyPr/>
          <a:lstStyle>
            <a:lvl1pPr>
              <a:defRPr>
                <a:solidFill>
                  <a:schemeClr val="bg2"/>
                </a:solidFill>
              </a:defRPr>
            </a:lvl1pPr>
          </a:lstStyle>
          <a:p>
            <a:pPr>
              <a:defRPr/>
            </a:pPr>
            <a:fld id="{62D00C2F-9893-412D-8811-9ADC60BCAD5E}" type="slidenum">
              <a:rPr lang="zh-CN" altLang="en-US"/>
              <a:pPr>
                <a:defRPr/>
              </a:pPr>
              <a:t>‹#›</a:t>
            </a:fld>
            <a:endParaRPr lang="zh-CN" altLang="en-US">
              <a:latin typeface="Times New Roman" panose="02020603050405020304" pitchFamily="18" charset="0"/>
            </a:endParaRPr>
          </a:p>
        </p:txBody>
      </p:sp>
    </p:spTree>
    <p:extLst>
      <p:ext uri="{BB962C8B-B14F-4D97-AF65-F5344CB8AC3E}">
        <p14:creationId xmlns:p14="http://schemas.microsoft.com/office/powerpoint/2010/main" val="1685265633"/>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lvl1pPr>
              <a:defRPr>
                <a:latin typeface="华文楷体" panose="02010600040101010101" pitchFamily="2" charset="-122"/>
                <a:ea typeface="华文楷体" panose="02010600040101010101" pitchFamily="2" charset="-122"/>
              </a:defRPr>
            </a:lvl1pPr>
            <a:lvl2pPr>
              <a:defRPr>
                <a:latin typeface="华文楷体" panose="02010600040101010101" pitchFamily="2" charset="-122"/>
                <a:ea typeface="华文楷体" panose="02010600040101010101" pitchFamily="2" charset="-122"/>
              </a:defRPr>
            </a:lvl2pPr>
            <a:lvl3pPr>
              <a:defRPr>
                <a:latin typeface="华文楷体" panose="02010600040101010101" pitchFamily="2" charset="-122"/>
                <a:ea typeface="华文楷体" panose="02010600040101010101" pitchFamily="2" charset="-122"/>
              </a:defRPr>
            </a:lvl3pPr>
            <a:lvl4pPr>
              <a:defRPr>
                <a:latin typeface="华文楷体" panose="02010600040101010101" pitchFamily="2" charset="-122"/>
                <a:ea typeface="华文楷体" panose="02010600040101010101" pitchFamily="2" charset="-122"/>
              </a:defRPr>
            </a:lvl4pPr>
            <a:lvl5pPr>
              <a:defRPr>
                <a:latin typeface="华文楷体" panose="02010600040101010101" pitchFamily="2" charset="-122"/>
                <a:ea typeface="华文楷体" panose="02010600040101010101" pitchFamily="2"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C7A04038-CF5E-4603-ACD4-DB0095A61E9F}" type="slidenum">
              <a:rPr lang="zh-CN" altLang="en-US"/>
              <a:pPr>
                <a:defRPr/>
              </a:pPr>
              <a:t>‹#›</a:t>
            </a:fld>
            <a:endParaRPr lang="zh-CN" altLang="en-US"/>
          </a:p>
        </p:txBody>
      </p:sp>
    </p:spTree>
    <p:extLst>
      <p:ext uri="{BB962C8B-B14F-4D97-AF65-F5344CB8AC3E}">
        <p14:creationId xmlns:p14="http://schemas.microsoft.com/office/powerpoint/2010/main" val="17301810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BF6FFC59-316B-42CA-AD6D-1B20A86446C7}" type="slidenum">
              <a:rPr lang="zh-CN" altLang="en-US"/>
              <a:pPr>
                <a:defRPr/>
              </a:pPr>
              <a:t>‹#›</a:t>
            </a:fld>
            <a:endParaRPr lang="zh-CN" altLang="en-US"/>
          </a:p>
        </p:txBody>
      </p:sp>
    </p:spTree>
    <p:extLst>
      <p:ext uri="{BB962C8B-B14F-4D97-AF65-F5344CB8AC3E}">
        <p14:creationId xmlns:p14="http://schemas.microsoft.com/office/powerpoint/2010/main" val="11413774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41313" y="1447800"/>
            <a:ext cx="4201303" cy="5105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4097" y="1447800"/>
            <a:ext cx="4201303" cy="5105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45EDF599-0D82-4350-97C4-85B17BAB51EB}" type="slidenum">
              <a:rPr lang="zh-CN" altLang="en-US"/>
              <a:pPr>
                <a:defRPr/>
              </a:pPr>
              <a:t>‹#›</a:t>
            </a:fld>
            <a:endParaRPr lang="zh-CN" altLang="en-US"/>
          </a:p>
        </p:txBody>
      </p:sp>
    </p:spTree>
    <p:extLst>
      <p:ext uri="{BB962C8B-B14F-4D97-AF65-F5344CB8AC3E}">
        <p14:creationId xmlns:p14="http://schemas.microsoft.com/office/powerpoint/2010/main" val="747703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8"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5132">
            <a:extLst/>
          </p:cNvPr>
          <p:cNvSpPr>
            <a:spLocks noGrp="1"/>
          </p:cNvSpPr>
          <p:nvPr>
            <p:ph type="sldNum" sz="quarter" idx="12"/>
          </p:nvPr>
        </p:nvSpPr>
        <p:spPr>
          <a:ln/>
        </p:spPr>
        <p:txBody>
          <a:bodyPr/>
          <a:lstStyle>
            <a:lvl1pPr>
              <a:defRPr/>
            </a:lvl1pPr>
          </a:lstStyle>
          <a:p>
            <a:pPr>
              <a:defRPr/>
            </a:pPr>
            <a:fld id="{DFC6E17E-9D85-4B6D-97C1-09CD1A67ADE0}" type="slidenum">
              <a:rPr lang="zh-CN" altLang="en-US"/>
              <a:pPr>
                <a:defRPr/>
              </a:pPr>
              <a:t>‹#›</a:t>
            </a:fld>
            <a:endParaRPr lang="zh-CN" altLang="en-US"/>
          </a:p>
        </p:txBody>
      </p:sp>
    </p:spTree>
    <p:extLst>
      <p:ext uri="{BB962C8B-B14F-4D97-AF65-F5344CB8AC3E}">
        <p14:creationId xmlns:p14="http://schemas.microsoft.com/office/powerpoint/2010/main" val="1323213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4"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5132">
            <a:extLst/>
          </p:cNvPr>
          <p:cNvSpPr>
            <a:spLocks noGrp="1"/>
          </p:cNvSpPr>
          <p:nvPr>
            <p:ph type="sldNum" sz="quarter" idx="12"/>
          </p:nvPr>
        </p:nvSpPr>
        <p:spPr>
          <a:ln/>
        </p:spPr>
        <p:txBody>
          <a:bodyPr/>
          <a:lstStyle>
            <a:lvl1pPr>
              <a:defRPr/>
            </a:lvl1pPr>
          </a:lstStyle>
          <a:p>
            <a:pPr>
              <a:defRPr/>
            </a:pPr>
            <a:fld id="{67CFA347-C52B-4D53-B23A-D1619955E50C}" type="slidenum">
              <a:rPr lang="zh-CN" altLang="en-US"/>
              <a:pPr>
                <a:defRPr/>
              </a:pPr>
              <a:t>‹#›</a:t>
            </a:fld>
            <a:endParaRPr lang="zh-CN" altLang="en-US"/>
          </a:p>
        </p:txBody>
      </p:sp>
    </p:spTree>
    <p:extLst>
      <p:ext uri="{BB962C8B-B14F-4D97-AF65-F5344CB8AC3E}">
        <p14:creationId xmlns:p14="http://schemas.microsoft.com/office/powerpoint/2010/main" val="3651062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341313" y="1447800"/>
            <a:ext cx="4201303" cy="5105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4097" y="1447800"/>
            <a:ext cx="4201303" cy="51054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E6A99814-A980-4E90-A80A-86EEC15B04CF}" type="slidenum">
              <a:rPr lang="zh-CN" altLang="en-US"/>
              <a:pPr>
                <a:defRPr/>
              </a:pPr>
              <a:t>‹#›</a:t>
            </a:fld>
            <a:endParaRPr lang="zh-CN" altLang="en-US"/>
          </a:p>
        </p:txBody>
      </p:sp>
    </p:spTree>
    <p:extLst>
      <p:ext uri="{BB962C8B-B14F-4D97-AF65-F5344CB8AC3E}">
        <p14:creationId xmlns:p14="http://schemas.microsoft.com/office/powerpoint/2010/main" val="30339937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3"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5132">
            <a:extLst/>
          </p:cNvPr>
          <p:cNvSpPr>
            <a:spLocks noGrp="1"/>
          </p:cNvSpPr>
          <p:nvPr>
            <p:ph type="sldNum" sz="quarter" idx="12"/>
          </p:nvPr>
        </p:nvSpPr>
        <p:spPr>
          <a:ln/>
        </p:spPr>
        <p:txBody>
          <a:bodyPr/>
          <a:lstStyle>
            <a:lvl1pPr>
              <a:defRPr/>
            </a:lvl1pPr>
          </a:lstStyle>
          <a:p>
            <a:pPr>
              <a:defRPr/>
            </a:pPr>
            <a:fld id="{A2356E72-DB97-432A-A77A-21A0218FCBA2}" type="slidenum">
              <a:rPr lang="zh-CN" altLang="en-US"/>
              <a:pPr>
                <a:defRPr/>
              </a:pPr>
              <a:t>‹#›</a:t>
            </a:fld>
            <a:endParaRPr lang="zh-CN" altLang="en-US"/>
          </a:p>
        </p:txBody>
      </p:sp>
    </p:spTree>
    <p:extLst>
      <p:ext uri="{BB962C8B-B14F-4D97-AF65-F5344CB8AC3E}">
        <p14:creationId xmlns:p14="http://schemas.microsoft.com/office/powerpoint/2010/main" val="10100683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2F29E212-479B-4687-BDA3-B92229E94279}" type="slidenum">
              <a:rPr lang="zh-CN" altLang="en-US"/>
              <a:pPr>
                <a:defRPr/>
              </a:pPr>
              <a:t>‹#›</a:t>
            </a:fld>
            <a:endParaRPr lang="zh-CN" altLang="en-US"/>
          </a:p>
        </p:txBody>
      </p:sp>
    </p:spTree>
    <p:extLst>
      <p:ext uri="{BB962C8B-B14F-4D97-AF65-F5344CB8AC3E}">
        <p14:creationId xmlns:p14="http://schemas.microsoft.com/office/powerpoint/2010/main" val="15792360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EACB98D1-DEA4-4BCA-9D4B-0CBFC7C43042}" type="slidenum">
              <a:rPr lang="zh-CN" altLang="en-US"/>
              <a:pPr>
                <a:defRPr/>
              </a:pPr>
              <a:t>‹#›</a:t>
            </a:fld>
            <a:endParaRPr lang="zh-CN" altLang="en-US"/>
          </a:p>
        </p:txBody>
      </p:sp>
    </p:spTree>
    <p:extLst>
      <p:ext uri="{BB962C8B-B14F-4D97-AF65-F5344CB8AC3E}">
        <p14:creationId xmlns:p14="http://schemas.microsoft.com/office/powerpoint/2010/main" val="37920496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D81354F3-C380-4368-B78E-F9B39D4C625D}" type="slidenum">
              <a:rPr lang="zh-CN" altLang="en-US"/>
              <a:pPr>
                <a:defRPr/>
              </a:pPr>
              <a:t>‹#›</a:t>
            </a:fld>
            <a:endParaRPr lang="zh-CN" altLang="en-US"/>
          </a:p>
        </p:txBody>
      </p:sp>
    </p:spTree>
    <p:extLst>
      <p:ext uri="{BB962C8B-B14F-4D97-AF65-F5344CB8AC3E}">
        <p14:creationId xmlns:p14="http://schemas.microsoft.com/office/powerpoint/2010/main" val="39104678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1878" y="381000"/>
            <a:ext cx="2143522" cy="61722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341313" y="381000"/>
            <a:ext cx="6306303" cy="61722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5"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5132">
            <a:extLst/>
          </p:cNvPr>
          <p:cNvSpPr>
            <a:spLocks noGrp="1"/>
          </p:cNvSpPr>
          <p:nvPr>
            <p:ph type="sldNum" sz="quarter" idx="12"/>
          </p:nvPr>
        </p:nvSpPr>
        <p:spPr>
          <a:ln/>
        </p:spPr>
        <p:txBody>
          <a:bodyPr/>
          <a:lstStyle>
            <a:lvl1pPr>
              <a:defRPr/>
            </a:lvl1pPr>
          </a:lstStyle>
          <a:p>
            <a:pPr>
              <a:defRPr/>
            </a:pPr>
            <a:fld id="{03BBDF0A-0A90-44DD-934B-A02DFAD35DD3}" type="slidenum">
              <a:rPr lang="zh-CN" altLang="en-US"/>
              <a:pPr>
                <a:defRPr/>
              </a:pPr>
              <a:t>‹#›</a:t>
            </a:fld>
            <a:endParaRPr lang="zh-CN" altLang="en-US"/>
          </a:p>
        </p:txBody>
      </p:sp>
    </p:spTree>
    <p:extLst>
      <p:ext uri="{BB962C8B-B14F-4D97-AF65-F5344CB8AC3E}">
        <p14:creationId xmlns:p14="http://schemas.microsoft.com/office/powerpoint/2010/main" val="21535291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6065417" y="5054602"/>
            <a:ext cx="673276" cy="279400"/>
          </a:xfrm>
        </p:spPr>
        <p:txBody>
          <a:bodyPr/>
          <a:lstStyle/>
          <a:p>
            <a:pPr>
              <a:defRPr/>
            </a:pPr>
            <a:endParaRPr lang="zh-CN" altLang="en-US"/>
          </a:p>
        </p:txBody>
      </p:sp>
      <p:sp>
        <p:nvSpPr>
          <p:cNvPr id="5" name="Footer Placeholder 4"/>
          <p:cNvSpPr>
            <a:spLocks noGrp="1"/>
          </p:cNvSpPr>
          <p:nvPr>
            <p:ph type="ftr" sz="quarter" idx="11"/>
          </p:nvPr>
        </p:nvSpPr>
        <p:spPr>
          <a:xfrm>
            <a:off x="1921934" y="5054602"/>
            <a:ext cx="4064860" cy="279400"/>
          </a:xfrm>
        </p:spPr>
        <p:txBody>
          <a:bodyPr/>
          <a:lstStyle/>
          <a:p>
            <a:pPr>
              <a:defRPr/>
            </a:pPr>
            <a:endParaRPr lang="zh-CN" altLang="en-US"/>
          </a:p>
        </p:txBody>
      </p:sp>
      <p:sp>
        <p:nvSpPr>
          <p:cNvPr id="6" name="Slide Number Placeholder 5"/>
          <p:cNvSpPr>
            <a:spLocks noGrp="1"/>
          </p:cNvSpPr>
          <p:nvPr>
            <p:ph type="sldNum" sz="quarter" idx="12"/>
          </p:nvPr>
        </p:nvSpPr>
        <p:spPr>
          <a:xfrm>
            <a:off x="6817317" y="5054602"/>
            <a:ext cx="413483" cy="279400"/>
          </a:xfrm>
        </p:spPr>
        <p:txBody>
          <a:bodyPr/>
          <a:lstStyle/>
          <a:p>
            <a:pPr>
              <a:defRPr/>
            </a:pPr>
            <a:fld id="{62D00C2F-9893-412D-8811-9ADC60BCAD5E}" type="slidenum">
              <a:rPr lang="zh-CN" altLang="en-US" smtClean="0"/>
              <a:pPr>
                <a:defRPr/>
              </a:pPr>
              <a:t>‹#›</a:t>
            </a:fld>
            <a:endParaRPr lang="zh-CN" altLang="en-US">
              <a:latin typeface="Times New Roman" panose="02020603050405020304" pitchFamily="18" charset="0"/>
            </a:endParaRPr>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6310305"/>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C7A04038-CF5E-4603-ACD4-DB0095A61E9F}" type="slidenum">
              <a:rPr lang="zh-CN" altLang="en-US" smtClean="0"/>
              <a:pPr>
                <a:defRPr/>
              </a:pPr>
              <a:t>‹#›</a:t>
            </a:fld>
            <a:endParaRPr lang="zh-CN" altLang="en-US"/>
          </a:p>
        </p:txBody>
      </p:sp>
    </p:spTree>
    <p:extLst>
      <p:ext uri="{BB962C8B-B14F-4D97-AF65-F5344CB8AC3E}">
        <p14:creationId xmlns:p14="http://schemas.microsoft.com/office/powerpoint/2010/main" val="1695027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BF6FFC59-316B-42CA-AD6D-1B20A86446C7}" type="slidenum">
              <a:rPr lang="zh-CN" altLang="en-US" smtClean="0"/>
              <a:pPr>
                <a:defRPr/>
              </a:pPr>
              <a:t>‹#›</a:t>
            </a:fld>
            <a:endParaRPr lang="zh-CN" alt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66159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45EDF599-0D82-4350-97C4-85B17BAB51EB}" type="slidenum">
              <a:rPr lang="zh-CN" altLang="en-US" smtClean="0"/>
              <a:pPr>
                <a:defRPr/>
              </a:pPr>
              <a:t>‹#›</a:t>
            </a:fld>
            <a:endParaRPr lang="zh-CN" altLang="en-US"/>
          </a:p>
        </p:txBody>
      </p:sp>
    </p:spTree>
    <p:extLst>
      <p:ext uri="{BB962C8B-B14F-4D97-AF65-F5344CB8AC3E}">
        <p14:creationId xmlns:p14="http://schemas.microsoft.com/office/powerpoint/2010/main" val="2518968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DFC6E17E-9D85-4B6D-97C1-09CD1A67ADE0}" type="slidenum">
              <a:rPr lang="zh-CN" altLang="en-US" smtClean="0"/>
              <a:pPr>
                <a:defRPr/>
              </a:pPr>
              <a:t>‹#›</a:t>
            </a:fld>
            <a:endParaRPr lang="zh-CN" alt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382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8"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5132">
            <a:extLst/>
          </p:cNvPr>
          <p:cNvSpPr>
            <a:spLocks noGrp="1"/>
          </p:cNvSpPr>
          <p:nvPr>
            <p:ph type="sldNum" sz="quarter" idx="12"/>
          </p:nvPr>
        </p:nvSpPr>
        <p:spPr>
          <a:ln/>
        </p:spPr>
        <p:txBody>
          <a:bodyPr/>
          <a:lstStyle>
            <a:lvl1pPr>
              <a:defRPr/>
            </a:lvl1pPr>
          </a:lstStyle>
          <a:p>
            <a:pPr>
              <a:defRPr/>
            </a:pPr>
            <a:fld id="{D8361258-2E65-43CE-8EF8-C317E78B1D77}" type="slidenum">
              <a:rPr lang="zh-CN" altLang="en-US"/>
              <a:pPr>
                <a:defRPr/>
              </a:pPr>
              <a:t>‹#›</a:t>
            </a:fld>
            <a:endParaRPr lang="zh-CN" altLang="en-US"/>
          </a:p>
        </p:txBody>
      </p:sp>
    </p:spTree>
    <p:extLst>
      <p:ext uri="{BB962C8B-B14F-4D97-AF65-F5344CB8AC3E}">
        <p14:creationId xmlns:p14="http://schemas.microsoft.com/office/powerpoint/2010/main" val="6602883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67CFA347-C52B-4D53-B23A-D1619955E50C}" type="slidenum">
              <a:rPr lang="zh-CN" altLang="en-US" smtClean="0"/>
              <a:pPr>
                <a:defRPr/>
              </a:pPr>
              <a:t>‹#›</a:t>
            </a:fld>
            <a:endParaRPr lang="zh-CN" alt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57197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A2356E72-DB97-432A-A77A-21A0218FCBA2}" type="slidenum">
              <a:rPr lang="zh-CN" altLang="en-US" smtClean="0"/>
              <a:pPr>
                <a:defRPr/>
              </a:pPr>
              <a:t>‹#›</a:t>
            </a:fld>
            <a:endParaRPr lang="zh-CN" altLang="en-US"/>
          </a:p>
        </p:txBody>
      </p:sp>
    </p:spTree>
    <p:extLst>
      <p:ext uri="{BB962C8B-B14F-4D97-AF65-F5344CB8AC3E}">
        <p14:creationId xmlns:p14="http://schemas.microsoft.com/office/powerpoint/2010/main" val="735708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2F29E212-479B-4687-BDA3-B92229E94279}" type="slidenum">
              <a:rPr lang="zh-CN" altLang="en-US" smtClean="0"/>
              <a:pPr>
                <a:defRPr/>
              </a:pPr>
              <a:t>‹#›</a:t>
            </a:fld>
            <a:endParaRPr lang="zh-CN" alt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2726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EACB98D1-DEA4-4BCA-9D4B-0CBFC7C43042}" type="slidenum">
              <a:rPr lang="zh-CN" altLang="en-US" smtClean="0"/>
              <a:pPr>
                <a:defRPr/>
              </a:pPr>
              <a:t>‹#›</a:t>
            </a:fld>
            <a:endParaRPr lang="zh-CN" altLang="en-US"/>
          </a:p>
        </p:txBody>
      </p:sp>
    </p:spTree>
    <p:extLst>
      <p:ext uri="{BB962C8B-B14F-4D97-AF65-F5344CB8AC3E}">
        <p14:creationId xmlns:p14="http://schemas.microsoft.com/office/powerpoint/2010/main" val="39779391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pPr>
              <a:defRPr/>
            </a:pPr>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5A5D1A97-7530-4283-9042-C7296DDAF385}" type="slidenum">
              <a:rPr lang="zh-CN" altLang="en-US" smtClean="0"/>
              <a:pPr>
                <a:defRPr/>
              </a:pPr>
              <a:t>‹#›</a:t>
            </a:fld>
            <a:endParaRPr lang="zh-CN" altLang="en-US"/>
          </a:p>
        </p:txBody>
      </p:sp>
    </p:spTree>
    <p:extLst>
      <p:ext uri="{BB962C8B-B14F-4D97-AF65-F5344CB8AC3E}">
        <p14:creationId xmlns:p14="http://schemas.microsoft.com/office/powerpoint/2010/main" val="42470137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5A5D1A97-7530-4283-9042-C7296DDAF385}" type="slidenum">
              <a:rPr lang="zh-CN" altLang="en-US" smtClean="0"/>
              <a:pPr>
                <a:defRPr/>
              </a:pPr>
              <a:t>‹#›</a:t>
            </a:fld>
            <a:endParaRPr lang="zh-CN" alt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008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5A5D1A97-7530-4283-9042-C7296DDAF385}" type="slidenum">
              <a:rPr lang="zh-CN" altLang="en-US" smtClean="0"/>
              <a:pPr>
                <a:defRPr/>
              </a:pPr>
              <a:t>‹#›</a:t>
            </a:fld>
            <a:endParaRPr lang="zh-CN" alt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32497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5A5D1A97-7530-4283-9042-C7296DDAF385}" type="slidenum">
              <a:rPr lang="zh-CN" altLang="en-US" smtClean="0"/>
              <a:pPr>
                <a:defRPr/>
              </a:pPr>
              <a:t>‹#›</a:t>
            </a:fld>
            <a:endParaRPr lang="zh-CN" altLang="en-US"/>
          </a:p>
        </p:txBody>
      </p:sp>
    </p:spTree>
    <p:extLst>
      <p:ext uri="{BB962C8B-B14F-4D97-AF65-F5344CB8AC3E}">
        <p14:creationId xmlns:p14="http://schemas.microsoft.com/office/powerpoint/2010/main" val="10329715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5A5D1A97-7530-4283-9042-C7296DDAF385}" type="slidenum">
              <a:rPr lang="zh-CN" altLang="en-US" smtClean="0"/>
              <a:pPr>
                <a:defRPr/>
              </a:pPr>
              <a:t>‹#›</a:t>
            </a:fld>
            <a:endParaRPr lang="zh-CN" alt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61075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zh-CN" altLang="en-US" smtClean="0"/>
              <a:t>单击此处编辑母版标题样式</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5A5D1A97-7530-4283-9042-C7296DDAF385}" type="slidenum">
              <a:rPr lang="zh-CN" altLang="en-US" smtClean="0"/>
              <a:pPr>
                <a:defRPr/>
              </a:pPr>
              <a:t>‹#›</a:t>
            </a:fld>
            <a:endParaRPr lang="zh-CN" alt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1997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4"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5132">
            <a:extLst/>
          </p:cNvPr>
          <p:cNvSpPr>
            <a:spLocks noGrp="1"/>
          </p:cNvSpPr>
          <p:nvPr>
            <p:ph type="sldNum" sz="quarter" idx="12"/>
          </p:nvPr>
        </p:nvSpPr>
        <p:spPr>
          <a:ln/>
        </p:spPr>
        <p:txBody>
          <a:bodyPr/>
          <a:lstStyle>
            <a:lvl1pPr>
              <a:defRPr/>
            </a:lvl1pPr>
          </a:lstStyle>
          <a:p>
            <a:pPr>
              <a:defRPr/>
            </a:pPr>
            <a:fld id="{1E108859-2251-40B8-8594-416F9B4FA97A}" type="slidenum">
              <a:rPr lang="zh-CN" altLang="en-US"/>
              <a:pPr>
                <a:defRPr/>
              </a:pPr>
              <a:t>‹#›</a:t>
            </a:fld>
            <a:endParaRPr lang="zh-CN" altLang="en-US"/>
          </a:p>
        </p:txBody>
      </p:sp>
    </p:spTree>
    <p:extLst>
      <p:ext uri="{BB962C8B-B14F-4D97-AF65-F5344CB8AC3E}">
        <p14:creationId xmlns:p14="http://schemas.microsoft.com/office/powerpoint/2010/main" val="36723840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D81354F3-C380-4368-B78E-F9B39D4C625D}" type="slidenum">
              <a:rPr lang="zh-CN" altLang="en-US" smtClean="0"/>
              <a:pPr>
                <a:defRPr/>
              </a:pPr>
              <a:t>‹#›</a:t>
            </a:fld>
            <a:endParaRPr lang="zh-CN" alt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66892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5A5D1A97-7530-4283-9042-C7296DDAF385}" type="slidenum">
              <a:rPr lang="zh-CN" altLang="en-US" smtClean="0"/>
              <a:pPr>
                <a:defRPr/>
              </a:pPr>
              <a:t>‹#›</a:t>
            </a:fld>
            <a:endParaRPr lang="zh-CN" alt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492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3"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5132">
            <a:extLst/>
          </p:cNvPr>
          <p:cNvSpPr>
            <a:spLocks noGrp="1"/>
          </p:cNvSpPr>
          <p:nvPr>
            <p:ph type="sldNum" sz="quarter" idx="12"/>
          </p:nvPr>
        </p:nvSpPr>
        <p:spPr>
          <a:ln/>
        </p:spPr>
        <p:txBody>
          <a:bodyPr/>
          <a:lstStyle>
            <a:lvl1pPr>
              <a:defRPr/>
            </a:lvl1pPr>
          </a:lstStyle>
          <a:p>
            <a:pPr>
              <a:defRPr/>
            </a:pPr>
            <a:fld id="{95FDB68C-95CD-447A-9EA8-5B07154CF7CD}" type="slidenum">
              <a:rPr lang="zh-CN" altLang="en-US"/>
              <a:pPr>
                <a:defRPr/>
              </a:pPr>
              <a:t>‹#›</a:t>
            </a:fld>
            <a:endParaRPr lang="zh-CN" altLang="en-US"/>
          </a:p>
        </p:txBody>
      </p:sp>
    </p:spTree>
    <p:extLst>
      <p:ext uri="{BB962C8B-B14F-4D97-AF65-F5344CB8AC3E}">
        <p14:creationId xmlns:p14="http://schemas.microsoft.com/office/powerpoint/2010/main" val="1798059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6E2CC7AF-50AC-4B32-935A-2F23E3EC81A8}" type="slidenum">
              <a:rPr lang="zh-CN" altLang="en-US"/>
              <a:pPr>
                <a:defRPr/>
              </a:pPr>
              <a:t>‹#›</a:t>
            </a:fld>
            <a:endParaRPr lang="zh-CN" altLang="en-US"/>
          </a:p>
        </p:txBody>
      </p:sp>
    </p:spTree>
    <p:extLst>
      <p:ext uri="{BB962C8B-B14F-4D97-AF65-F5344CB8AC3E}">
        <p14:creationId xmlns:p14="http://schemas.microsoft.com/office/powerpoint/2010/main" val="155686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5130">
            <a:extLst/>
          </p:cNvPr>
          <p:cNvSpPr>
            <a:spLocks noGrp="1"/>
          </p:cNvSpPr>
          <p:nvPr>
            <p:ph type="dt" sz="half" idx="10"/>
          </p:nvPr>
        </p:nvSpPr>
        <p:spPr>
          <a:ln/>
        </p:spPr>
        <p:txBody>
          <a:bodyPr/>
          <a:lstStyle>
            <a:lvl1pPr>
              <a:defRPr/>
            </a:lvl1pPr>
          </a:lstStyle>
          <a:p>
            <a:pPr>
              <a:defRPr/>
            </a:pPr>
            <a:endParaRPr lang="zh-CN" altLang="en-US"/>
          </a:p>
        </p:txBody>
      </p:sp>
      <p:sp>
        <p:nvSpPr>
          <p:cNvPr id="6" name="页脚占位符 5131">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5132">
            <a:extLst/>
          </p:cNvPr>
          <p:cNvSpPr>
            <a:spLocks noGrp="1"/>
          </p:cNvSpPr>
          <p:nvPr>
            <p:ph type="sldNum" sz="quarter" idx="12"/>
          </p:nvPr>
        </p:nvSpPr>
        <p:spPr>
          <a:ln/>
        </p:spPr>
        <p:txBody>
          <a:bodyPr/>
          <a:lstStyle>
            <a:lvl1pPr>
              <a:defRPr/>
            </a:lvl1pPr>
          </a:lstStyle>
          <a:p>
            <a:pPr>
              <a:defRPr/>
            </a:pPr>
            <a:fld id="{76C86961-8156-4B38-B59F-5E5FF1A14A9B}" type="slidenum">
              <a:rPr lang="zh-CN" altLang="en-US"/>
              <a:pPr>
                <a:defRPr/>
              </a:pPr>
              <a:t>‹#›</a:t>
            </a:fld>
            <a:endParaRPr lang="zh-CN" altLang="en-US"/>
          </a:p>
        </p:txBody>
      </p:sp>
    </p:spTree>
    <p:extLst>
      <p:ext uri="{BB962C8B-B14F-4D97-AF65-F5344CB8AC3E}">
        <p14:creationId xmlns:p14="http://schemas.microsoft.com/office/powerpoint/2010/main" val="4012586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4.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3.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5121">
            <a:extLst/>
          </p:cNvPr>
          <p:cNvSpPr>
            <a:spLocks noChangeArrowheads="1"/>
          </p:cNvSpPr>
          <p:nvPr/>
        </p:nvSpPr>
        <p:spPr bwMode="auto">
          <a:xfrm>
            <a:off x="417513" y="503238"/>
            <a:ext cx="438150" cy="474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1027" name="矩形 5122">
            <a:extLst/>
          </p:cNvPr>
          <p:cNvSpPr>
            <a:spLocks noChangeArrowheads="1"/>
          </p:cNvSpPr>
          <p:nvPr/>
        </p:nvSpPr>
        <p:spPr bwMode="auto">
          <a:xfrm>
            <a:off x="800100" y="503238"/>
            <a:ext cx="328613" cy="47466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1028" name="矩形 5123">
            <a:extLst/>
          </p:cNvPr>
          <p:cNvSpPr>
            <a:spLocks noChangeArrowheads="1"/>
          </p:cNvSpPr>
          <p:nvPr/>
        </p:nvSpPr>
        <p:spPr bwMode="auto">
          <a:xfrm>
            <a:off x="541338" y="925513"/>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1029" name="矩形 5124">
            <a:extLst/>
          </p:cNvPr>
          <p:cNvSpPr>
            <a:spLocks noChangeArrowheads="1"/>
          </p:cNvSpPr>
          <p:nvPr/>
        </p:nvSpPr>
        <p:spPr bwMode="auto">
          <a:xfrm>
            <a:off x="911225" y="925513"/>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1030" name="矩形 5125">
            <a:extLst/>
          </p:cNvPr>
          <p:cNvSpPr>
            <a:spLocks noChangeArrowheads="1"/>
          </p:cNvSpPr>
          <p:nvPr/>
        </p:nvSpPr>
        <p:spPr bwMode="auto">
          <a:xfrm>
            <a:off x="127000" y="852488"/>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1031" name="矩形 5126">
            <a:extLst/>
          </p:cNvPr>
          <p:cNvSpPr>
            <a:spLocks noChangeArrowheads="1"/>
          </p:cNvSpPr>
          <p:nvPr/>
        </p:nvSpPr>
        <p:spPr bwMode="auto">
          <a:xfrm>
            <a:off x="762000" y="395288"/>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1032" name="矩形 5127">
            <a:extLst/>
          </p:cNvPr>
          <p:cNvSpPr>
            <a:spLocks noChangeArrowheads="1"/>
          </p:cNvSpPr>
          <p:nvPr/>
        </p:nvSpPr>
        <p:spPr bwMode="auto">
          <a:xfrm>
            <a:off x="442913" y="1185863"/>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1033" name="标题 5128"/>
          <p:cNvSpPr>
            <a:spLocks noGrp="1" noChangeArrowheads="1"/>
          </p:cNvSpPr>
          <p:nvPr>
            <p:ph type="title" idx="4294967295"/>
          </p:nvPr>
        </p:nvSpPr>
        <p:spPr bwMode="auto">
          <a:xfrm>
            <a:off x="685800" y="381000"/>
            <a:ext cx="779303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文本占位符 5129"/>
          <p:cNvSpPr>
            <a:spLocks noGrp="1" noChangeArrowheads="1"/>
          </p:cNvSpPr>
          <p:nvPr>
            <p:ph type="body" idx="4294967295"/>
          </p:nvPr>
        </p:nvSpPr>
        <p:spPr bwMode="auto">
          <a:xfrm>
            <a:off x="341313" y="1447800"/>
            <a:ext cx="8574087"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1" name="日期占位符 5130">
            <a:extLst/>
          </p:cNvPr>
          <p:cNvSpPr>
            <a:spLocks noGrp="1"/>
          </p:cNvSpPr>
          <p:nvPr>
            <p:ph type="dt" sz="half" idx="2"/>
          </p:nvPr>
        </p:nvSpPr>
        <p:spPr>
          <a:xfrm>
            <a:off x="914400" y="6324600"/>
            <a:ext cx="1905000" cy="457200"/>
          </a:xfrm>
          <a:prstGeom prst="rect">
            <a:avLst/>
          </a:prstGeom>
          <a:noFill/>
          <a:ln w="9525">
            <a:noFill/>
          </a:ln>
        </p:spPr>
        <p:txBody>
          <a:bodyPr anchor="b"/>
          <a:lstStyle>
            <a:lvl1pPr eaLnBrk="1" hangingPunct="1">
              <a:buFont typeface="Arial" panose="020B0604020202020204" pitchFamily="34" charset="0"/>
              <a:buNone/>
              <a:defRPr sz="1400" noProof="1">
                <a:latin typeface="Times New Roman" panose="02020603050405020304" pitchFamily="18" charset="0"/>
              </a:defRPr>
            </a:lvl1pPr>
          </a:lstStyle>
          <a:p>
            <a:pPr>
              <a:defRPr/>
            </a:pPr>
            <a:endParaRPr lang="zh-CN" altLang="en-US"/>
          </a:p>
        </p:txBody>
      </p:sp>
      <p:sp>
        <p:nvSpPr>
          <p:cNvPr id="5132" name="页脚占位符 5131">
            <a:extLst/>
          </p:cNvPr>
          <p:cNvSpPr>
            <a:spLocks noGrp="1"/>
          </p:cNvSpPr>
          <p:nvPr>
            <p:ph type="ftr" sz="quarter" idx="3"/>
          </p:nvPr>
        </p:nvSpPr>
        <p:spPr>
          <a:xfrm>
            <a:off x="3352800" y="6324600"/>
            <a:ext cx="2895600" cy="457200"/>
          </a:xfrm>
          <a:prstGeom prst="rect">
            <a:avLst/>
          </a:prstGeom>
          <a:noFill/>
          <a:ln w="9525">
            <a:noFill/>
          </a:ln>
        </p:spPr>
        <p:txBody>
          <a:bodyPr anchor="b"/>
          <a:lstStyle>
            <a:lvl1pPr algn="ctr" eaLnBrk="1" hangingPunct="1">
              <a:buFont typeface="Arial" panose="020B0604020202020204" pitchFamily="34" charset="0"/>
              <a:buNone/>
              <a:defRPr sz="1400" noProof="1">
                <a:latin typeface="Tahoma" panose="020B0604030504040204" pitchFamily="34" charset="0"/>
              </a:defRPr>
            </a:lvl1pPr>
          </a:lstStyle>
          <a:p>
            <a:pPr>
              <a:defRPr/>
            </a:pPr>
            <a:endParaRPr lang="zh-CN" altLang="en-US"/>
          </a:p>
        </p:txBody>
      </p:sp>
      <p:sp>
        <p:nvSpPr>
          <p:cNvPr id="5133" name="灯片编号占位符 5132">
            <a:extLst/>
          </p:cNvPr>
          <p:cNvSpPr>
            <a:spLocks noGrp="1"/>
          </p:cNvSpPr>
          <p:nvPr>
            <p:ph type="sldNum" sz="quarter" idx="4"/>
          </p:nvPr>
        </p:nvSpPr>
        <p:spPr>
          <a:xfrm>
            <a:off x="6781800" y="6324600"/>
            <a:ext cx="1905000" cy="457200"/>
          </a:xfrm>
          <a:prstGeom prst="rect">
            <a:avLst/>
          </a:prstGeom>
          <a:noFill/>
          <a:ln w="9525">
            <a:noFill/>
          </a:ln>
        </p:spPr>
        <p:txBody>
          <a:bodyPr vert="horz" wrap="square" lIns="91440" tIns="45720" rIns="91440" bIns="45720" numCol="1" anchor="b" anchorCtr="0" compatLnSpc="1"/>
          <a:lstStyle>
            <a:lvl1pPr algn="r" eaLnBrk="1" hangingPunct="1">
              <a:buFont typeface="Arial" panose="020B0604020202020204" pitchFamily="34" charset="0"/>
              <a:buNone/>
              <a:defRPr sz="1400" noProof="1"/>
            </a:lvl1pPr>
          </a:lstStyle>
          <a:p>
            <a:pPr>
              <a:defRPr/>
            </a:pPr>
            <a:fld id="{6B59F347-A745-4B9A-A5F9-29F7C8D9E4F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561"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矩形 5121">
            <a:extLst/>
          </p:cNvPr>
          <p:cNvSpPr>
            <a:spLocks noChangeArrowheads="1"/>
          </p:cNvSpPr>
          <p:nvPr/>
        </p:nvSpPr>
        <p:spPr bwMode="auto">
          <a:xfrm>
            <a:off x="417513" y="503238"/>
            <a:ext cx="438150" cy="474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3075" name="矩形 5122">
            <a:extLst/>
          </p:cNvPr>
          <p:cNvSpPr>
            <a:spLocks noChangeArrowheads="1"/>
          </p:cNvSpPr>
          <p:nvPr/>
        </p:nvSpPr>
        <p:spPr bwMode="auto">
          <a:xfrm>
            <a:off x="800100" y="503238"/>
            <a:ext cx="328613" cy="47466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3076" name="矩形 5123">
            <a:extLst/>
          </p:cNvPr>
          <p:cNvSpPr>
            <a:spLocks noChangeArrowheads="1"/>
          </p:cNvSpPr>
          <p:nvPr/>
        </p:nvSpPr>
        <p:spPr bwMode="auto">
          <a:xfrm>
            <a:off x="541338" y="925513"/>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3077" name="矩形 5124">
            <a:extLst/>
          </p:cNvPr>
          <p:cNvSpPr>
            <a:spLocks noChangeArrowheads="1"/>
          </p:cNvSpPr>
          <p:nvPr/>
        </p:nvSpPr>
        <p:spPr bwMode="auto">
          <a:xfrm>
            <a:off x="911225" y="925513"/>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3078" name="矩形 5125">
            <a:extLst/>
          </p:cNvPr>
          <p:cNvSpPr>
            <a:spLocks noChangeArrowheads="1"/>
          </p:cNvSpPr>
          <p:nvPr/>
        </p:nvSpPr>
        <p:spPr bwMode="auto">
          <a:xfrm>
            <a:off x="127000" y="852488"/>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3079" name="矩形 5126">
            <a:extLst/>
          </p:cNvPr>
          <p:cNvSpPr>
            <a:spLocks noChangeArrowheads="1"/>
          </p:cNvSpPr>
          <p:nvPr/>
        </p:nvSpPr>
        <p:spPr bwMode="auto">
          <a:xfrm>
            <a:off x="762000" y="395288"/>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3080" name="矩形 5127">
            <a:extLst/>
          </p:cNvPr>
          <p:cNvSpPr>
            <a:spLocks noChangeArrowheads="1"/>
          </p:cNvSpPr>
          <p:nvPr/>
        </p:nvSpPr>
        <p:spPr bwMode="auto">
          <a:xfrm>
            <a:off x="442913" y="1185863"/>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3081" name="标题 5128"/>
          <p:cNvSpPr>
            <a:spLocks noGrp="1" noChangeArrowheads="1"/>
          </p:cNvSpPr>
          <p:nvPr>
            <p:ph type="title" idx="4294967295"/>
          </p:nvPr>
        </p:nvSpPr>
        <p:spPr bwMode="auto">
          <a:xfrm>
            <a:off x="685800" y="381000"/>
            <a:ext cx="779303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3082" name="文本占位符 5129"/>
          <p:cNvSpPr>
            <a:spLocks noGrp="1" noChangeArrowheads="1"/>
          </p:cNvSpPr>
          <p:nvPr>
            <p:ph type="body" idx="4294967295"/>
          </p:nvPr>
        </p:nvSpPr>
        <p:spPr bwMode="auto">
          <a:xfrm>
            <a:off x="341313" y="1447800"/>
            <a:ext cx="8574087"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1" name="日期占位符 5130">
            <a:extLst/>
          </p:cNvPr>
          <p:cNvSpPr>
            <a:spLocks noGrp="1"/>
          </p:cNvSpPr>
          <p:nvPr>
            <p:ph type="dt" sz="half" idx="2"/>
          </p:nvPr>
        </p:nvSpPr>
        <p:spPr>
          <a:xfrm>
            <a:off x="914400" y="6324600"/>
            <a:ext cx="1905000" cy="457200"/>
          </a:xfrm>
          <a:prstGeom prst="rect">
            <a:avLst/>
          </a:prstGeom>
          <a:noFill/>
          <a:ln w="9525">
            <a:noFill/>
          </a:ln>
        </p:spPr>
        <p:txBody>
          <a:bodyPr anchor="b"/>
          <a:lstStyle>
            <a:lvl1pPr eaLnBrk="1" hangingPunct="1">
              <a:buFont typeface="Arial" panose="020B0604020202020204" pitchFamily="34" charset="0"/>
              <a:buNone/>
              <a:defRPr sz="1400" noProof="1">
                <a:latin typeface="Times New Roman" panose="02020603050405020304" pitchFamily="18" charset="0"/>
              </a:defRPr>
            </a:lvl1pPr>
          </a:lstStyle>
          <a:p>
            <a:pPr>
              <a:defRPr/>
            </a:pPr>
            <a:endParaRPr lang="zh-CN" altLang="en-US"/>
          </a:p>
        </p:txBody>
      </p:sp>
      <p:sp>
        <p:nvSpPr>
          <p:cNvPr id="5132" name="页脚占位符 5131">
            <a:extLst/>
          </p:cNvPr>
          <p:cNvSpPr>
            <a:spLocks noGrp="1"/>
          </p:cNvSpPr>
          <p:nvPr>
            <p:ph type="ftr" sz="quarter" idx="3"/>
          </p:nvPr>
        </p:nvSpPr>
        <p:spPr>
          <a:xfrm>
            <a:off x="3352800" y="6324600"/>
            <a:ext cx="2895600" cy="457200"/>
          </a:xfrm>
          <a:prstGeom prst="rect">
            <a:avLst/>
          </a:prstGeom>
          <a:noFill/>
          <a:ln w="9525">
            <a:noFill/>
          </a:ln>
        </p:spPr>
        <p:txBody>
          <a:bodyPr anchor="b"/>
          <a:lstStyle>
            <a:lvl1pPr algn="ctr" eaLnBrk="1" hangingPunct="1">
              <a:buFont typeface="Arial" panose="020B0604020202020204" pitchFamily="34" charset="0"/>
              <a:buNone/>
              <a:defRPr sz="1400" noProof="1">
                <a:latin typeface="Tahoma" panose="020B0604030504040204" pitchFamily="34" charset="0"/>
              </a:defRPr>
            </a:lvl1pPr>
          </a:lstStyle>
          <a:p>
            <a:pPr>
              <a:defRPr/>
            </a:pPr>
            <a:endParaRPr lang="zh-CN" altLang="en-US"/>
          </a:p>
        </p:txBody>
      </p:sp>
      <p:sp>
        <p:nvSpPr>
          <p:cNvPr id="5133" name="灯片编号占位符 5132">
            <a:extLst/>
          </p:cNvPr>
          <p:cNvSpPr>
            <a:spLocks noGrp="1"/>
          </p:cNvSpPr>
          <p:nvPr>
            <p:ph type="sldNum" sz="quarter" idx="4"/>
          </p:nvPr>
        </p:nvSpPr>
        <p:spPr>
          <a:xfrm>
            <a:off x="6781800" y="6324600"/>
            <a:ext cx="1905000" cy="457200"/>
          </a:xfrm>
          <a:prstGeom prst="rect">
            <a:avLst/>
          </a:prstGeom>
          <a:noFill/>
          <a:ln w="9525">
            <a:noFill/>
          </a:ln>
        </p:spPr>
        <p:txBody>
          <a:bodyPr vert="horz" wrap="square" lIns="91440" tIns="45720" rIns="91440" bIns="45720" numCol="1" anchor="b" anchorCtr="0" compatLnSpc="1"/>
          <a:lstStyle>
            <a:lvl1pPr algn="r" eaLnBrk="1" hangingPunct="1">
              <a:buFont typeface="Arial" panose="020B0604020202020204" pitchFamily="34" charset="0"/>
              <a:buNone/>
              <a:defRPr sz="1400" noProof="1"/>
            </a:lvl1pPr>
          </a:lstStyle>
          <a:p>
            <a:pPr>
              <a:defRPr/>
            </a:pPr>
            <a:fld id="{5F62359D-63CF-452D-AA4C-91275493086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563" r:id="rId1"/>
    <p:sldLayoutId id="2147484501" r:id="rId2"/>
    <p:sldLayoutId id="2147484502" r:id="rId3"/>
    <p:sldLayoutId id="2147484503" r:id="rId4"/>
    <p:sldLayoutId id="2147484504" r:id="rId5"/>
    <p:sldLayoutId id="2147484505" r:id="rId6"/>
    <p:sldLayoutId id="2147484506" r:id="rId7"/>
    <p:sldLayoutId id="2147484507" r:id="rId8"/>
    <p:sldLayoutId id="2147484508" r:id="rId9"/>
    <p:sldLayoutId id="2147484509" r:id="rId10"/>
    <p:sldLayoutId id="2147484510"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122" name="矩形 5121">
            <a:extLst/>
          </p:cNvPr>
          <p:cNvSpPr>
            <a:spLocks noChangeArrowheads="1"/>
          </p:cNvSpPr>
          <p:nvPr/>
        </p:nvSpPr>
        <p:spPr bwMode="auto">
          <a:xfrm>
            <a:off x="417513" y="503238"/>
            <a:ext cx="438150" cy="474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5123" name="矩形 5122">
            <a:extLst/>
          </p:cNvPr>
          <p:cNvSpPr>
            <a:spLocks noChangeArrowheads="1"/>
          </p:cNvSpPr>
          <p:nvPr/>
        </p:nvSpPr>
        <p:spPr bwMode="auto">
          <a:xfrm>
            <a:off x="800100" y="503238"/>
            <a:ext cx="328613" cy="47466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5124" name="矩形 5123">
            <a:extLst/>
          </p:cNvPr>
          <p:cNvSpPr>
            <a:spLocks noChangeArrowheads="1"/>
          </p:cNvSpPr>
          <p:nvPr/>
        </p:nvSpPr>
        <p:spPr bwMode="auto">
          <a:xfrm>
            <a:off x="541338" y="925513"/>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5125" name="矩形 5124">
            <a:extLst/>
          </p:cNvPr>
          <p:cNvSpPr>
            <a:spLocks noChangeArrowheads="1"/>
          </p:cNvSpPr>
          <p:nvPr/>
        </p:nvSpPr>
        <p:spPr bwMode="auto">
          <a:xfrm>
            <a:off x="911225" y="925513"/>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5126" name="矩形 5125">
            <a:extLst/>
          </p:cNvPr>
          <p:cNvSpPr>
            <a:spLocks noChangeArrowheads="1"/>
          </p:cNvSpPr>
          <p:nvPr/>
        </p:nvSpPr>
        <p:spPr bwMode="auto">
          <a:xfrm>
            <a:off x="127000" y="852488"/>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5127" name="矩形 5126">
            <a:extLst/>
          </p:cNvPr>
          <p:cNvSpPr>
            <a:spLocks noChangeArrowheads="1"/>
          </p:cNvSpPr>
          <p:nvPr/>
        </p:nvSpPr>
        <p:spPr bwMode="auto">
          <a:xfrm>
            <a:off x="762000" y="395288"/>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5128" name="矩形 5127">
            <a:extLst/>
          </p:cNvPr>
          <p:cNvSpPr>
            <a:spLocks noChangeArrowheads="1"/>
          </p:cNvSpPr>
          <p:nvPr/>
        </p:nvSpPr>
        <p:spPr bwMode="auto">
          <a:xfrm>
            <a:off x="442913" y="1185863"/>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4105" name="标题 5128"/>
          <p:cNvSpPr>
            <a:spLocks noGrp="1" noChangeArrowheads="1"/>
          </p:cNvSpPr>
          <p:nvPr>
            <p:ph type="title" idx="4294967295"/>
          </p:nvPr>
        </p:nvSpPr>
        <p:spPr bwMode="auto">
          <a:xfrm>
            <a:off x="685800" y="381000"/>
            <a:ext cx="779303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106" name="文本占位符 5129"/>
          <p:cNvSpPr>
            <a:spLocks noGrp="1" noChangeArrowheads="1"/>
          </p:cNvSpPr>
          <p:nvPr>
            <p:ph type="body" idx="4294967295"/>
          </p:nvPr>
        </p:nvSpPr>
        <p:spPr bwMode="auto">
          <a:xfrm>
            <a:off x="341313" y="1447800"/>
            <a:ext cx="8574087"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1" name="日期占位符 5130">
            <a:extLst/>
          </p:cNvPr>
          <p:cNvSpPr>
            <a:spLocks noGrp="1"/>
          </p:cNvSpPr>
          <p:nvPr>
            <p:ph type="dt" sz="half" idx="2"/>
          </p:nvPr>
        </p:nvSpPr>
        <p:spPr>
          <a:xfrm>
            <a:off x="914400" y="6324600"/>
            <a:ext cx="1905000" cy="457200"/>
          </a:xfrm>
          <a:prstGeom prst="rect">
            <a:avLst/>
          </a:prstGeom>
          <a:noFill/>
          <a:ln w="9525">
            <a:noFill/>
          </a:ln>
        </p:spPr>
        <p:txBody>
          <a:bodyPr anchor="b"/>
          <a:lstStyle>
            <a:lvl1pPr eaLnBrk="1" hangingPunct="1">
              <a:buFont typeface="Arial" panose="020B0604020202020204" pitchFamily="34" charset="0"/>
              <a:buNone/>
              <a:defRPr sz="1400" noProof="1">
                <a:latin typeface="Times New Roman" panose="02020603050405020304" pitchFamily="18" charset="0"/>
              </a:defRPr>
            </a:lvl1pPr>
          </a:lstStyle>
          <a:p>
            <a:pPr>
              <a:defRPr/>
            </a:pPr>
            <a:endParaRPr lang="zh-CN" altLang="en-US"/>
          </a:p>
        </p:txBody>
      </p:sp>
      <p:sp>
        <p:nvSpPr>
          <p:cNvPr id="5132" name="页脚占位符 5131">
            <a:extLst/>
          </p:cNvPr>
          <p:cNvSpPr>
            <a:spLocks noGrp="1"/>
          </p:cNvSpPr>
          <p:nvPr>
            <p:ph type="ftr" sz="quarter" idx="3"/>
          </p:nvPr>
        </p:nvSpPr>
        <p:spPr>
          <a:xfrm>
            <a:off x="3352800" y="6324600"/>
            <a:ext cx="2895600" cy="457200"/>
          </a:xfrm>
          <a:prstGeom prst="rect">
            <a:avLst/>
          </a:prstGeom>
          <a:noFill/>
          <a:ln w="9525">
            <a:noFill/>
          </a:ln>
        </p:spPr>
        <p:txBody>
          <a:bodyPr anchor="b"/>
          <a:lstStyle>
            <a:lvl1pPr algn="ctr" eaLnBrk="1" hangingPunct="1">
              <a:buFont typeface="Arial" panose="020B0604020202020204" pitchFamily="34" charset="0"/>
              <a:buNone/>
              <a:defRPr sz="1400" noProof="1">
                <a:latin typeface="Tahoma" panose="020B0604030504040204" pitchFamily="34" charset="0"/>
              </a:defRPr>
            </a:lvl1pPr>
          </a:lstStyle>
          <a:p>
            <a:pPr>
              <a:defRPr/>
            </a:pPr>
            <a:endParaRPr lang="zh-CN" altLang="en-US"/>
          </a:p>
        </p:txBody>
      </p:sp>
      <p:sp>
        <p:nvSpPr>
          <p:cNvPr id="5133" name="灯片编号占位符 5132">
            <a:extLst/>
          </p:cNvPr>
          <p:cNvSpPr>
            <a:spLocks noGrp="1"/>
          </p:cNvSpPr>
          <p:nvPr>
            <p:ph type="sldNum" sz="quarter" idx="4"/>
          </p:nvPr>
        </p:nvSpPr>
        <p:spPr>
          <a:xfrm>
            <a:off x="6781800" y="6324600"/>
            <a:ext cx="1905000" cy="457200"/>
          </a:xfrm>
          <a:prstGeom prst="rect">
            <a:avLst/>
          </a:prstGeom>
          <a:noFill/>
          <a:ln w="9525">
            <a:noFill/>
          </a:ln>
        </p:spPr>
        <p:txBody>
          <a:bodyPr vert="horz" wrap="square" lIns="91440" tIns="45720" rIns="91440" bIns="45720" numCol="1" anchor="b" anchorCtr="0" compatLnSpc="1"/>
          <a:lstStyle>
            <a:lvl1pPr algn="r" eaLnBrk="1" hangingPunct="1">
              <a:buFont typeface="Arial" panose="020B0604020202020204" pitchFamily="34" charset="0"/>
              <a:buNone/>
              <a:defRPr sz="1400" noProof="1"/>
            </a:lvl1pPr>
          </a:lstStyle>
          <a:p>
            <a:pPr>
              <a:defRPr/>
            </a:pPr>
            <a:fld id="{CEA48F5B-637F-4FCC-BC9A-4F681ABB0FE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564"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218" name="矩形 5121">
            <a:extLst/>
          </p:cNvPr>
          <p:cNvSpPr>
            <a:spLocks noChangeArrowheads="1"/>
          </p:cNvSpPr>
          <p:nvPr/>
        </p:nvSpPr>
        <p:spPr bwMode="auto">
          <a:xfrm>
            <a:off x="417513" y="503238"/>
            <a:ext cx="438150" cy="4746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9219" name="矩形 5122">
            <a:extLst/>
          </p:cNvPr>
          <p:cNvSpPr>
            <a:spLocks noChangeArrowheads="1"/>
          </p:cNvSpPr>
          <p:nvPr/>
        </p:nvSpPr>
        <p:spPr bwMode="auto">
          <a:xfrm>
            <a:off x="800100" y="503238"/>
            <a:ext cx="328613" cy="47466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9220" name="矩形 5123">
            <a:extLst/>
          </p:cNvPr>
          <p:cNvSpPr>
            <a:spLocks noChangeArrowheads="1"/>
          </p:cNvSpPr>
          <p:nvPr/>
        </p:nvSpPr>
        <p:spPr bwMode="auto">
          <a:xfrm>
            <a:off x="541338" y="925513"/>
            <a:ext cx="422275" cy="47466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9221" name="矩形 5124">
            <a:extLst/>
          </p:cNvPr>
          <p:cNvSpPr>
            <a:spLocks noChangeArrowheads="1"/>
          </p:cNvSpPr>
          <p:nvPr/>
        </p:nvSpPr>
        <p:spPr bwMode="auto">
          <a:xfrm>
            <a:off x="911225" y="925513"/>
            <a:ext cx="368300" cy="47466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9222" name="矩形 5125">
            <a:extLst/>
          </p:cNvPr>
          <p:cNvSpPr>
            <a:spLocks noChangeArrowheads="1"/>
          </p:cNvSpPr>
          <p:nvPr/>
        </p:nvSpPr>
        <p:spPr bwMode="auto">
          <a:xfrm>
            <a:off x="127000" y="852488"/>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9223" name="矩形 5126">
            <a:extLst/>
          </p:cNvPr>
          <p:cNvSpPr>
            <a:spLocks noChangeArrowheads="1"/>
          </p:cNvSpPr>
          <p:nvPr/>
        </p:nvSpPr>
        <p:spPr bwMode="auto">
          <a:xfrm>
            <a:off x="762000" y="395288"/>
            <a:ext cx="31750" cy="10525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9224" name="矩形 5127">
            <a:extLst/>
          </p:cNvPr>
          <p:cNvSpPr>
            <a:spLocks noChangeArrowheads="1"/>
          </p:cNvSpPr>
          <p:nvPr/>
        </p:nvSpPr>
        <p:spPr bwMode="auto">
          <a:xfrm>
            <a:off x="442913" y="1185863"/>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ahoma" panose="020B0604030504040204" pitchFamily="34" charset="0"/>
                <a:ea typeface="宋体" panose="02010600030101010101" pitchFamily="2" charset="-122"/>
              </a:defRPr>
            </a:lvl1pPr>
            <a:lvl2pPr>
              <a:defRPr sz="2400">
                <a:solidFill>
                  <a:schemeClr val="tx1"/>
                </a:solidFill>
                <a:latin typeface="Tahoma" panose="020B0604030504040204" pitchFamily="34" charset="0"/>
                <a:ea typeface="宋体" panose="02010600030101010101" pitchFamily="2" charset="-122"/>
              </a:defRPr>
            </a:lvl2pPr>
            <a:lvl3pPr>
              <a:defRPr sz="2400">
                <a:solidFill>
                  <a:schemeClr val="tx1"/>
                </a:solidFill>
                <a:latin typeface="Tahoma" panose="020B0604030504040204" pitchFamily="34" charset="0"/>
                <a:ea typeface="宋体" panose="02010600030101010101" pitchFamily="2" charset="-122"/>
              </a:defRPr>
            </a:lvl3pPr>
            <a:lvl4pPr>
              <a:defRPr sz="2400">
                <a:solidFill>
                  <a:schemeClr val="tx1"/>
                </a:solidFill>
                <a:latin typeface="Tahoma" panose="020B0604030504040204" pitchFamily="34" charset="0"/>
                <a:ea typeface="宋体" panose="02010600030101010101" pitchFamily="2" charset="-122"/>
              </a:defRPr>
            </a:lvl4pPr>
            <a:lvl5pPr>
              <a:defRPr sz="2400">
                <a:solidFill>
                  <a:schemeClr val="tx1"/>
                </a:solidFill>
                <a:latin typeface="Tahoma" panose="020B060403050404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p>
        </p:txBody>
      </p:sp>
      <p:sp>
        <p:nvSpPr>
          <p:cNvPr id="8201" name="标题 5128"/>
          <p:cNvSpPr>
            <a:spLocks noGrp="1" noChangeArrowheads="1"/>
          </p:cNvSpPr>
          <p:nvPr>
            <p:ph type="title" idx="4294967295"/>
          </p:nvPr>
        </p:nvSpPr>
        <p:spPr bwMode="auto">
          <a:xfrm>
            <a:off x="685800" y="381000"/>
            <a:ext cx="7793038"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8202" name="文本占位符 5129"/>
          <p:cNvSpPr>
            <a:spLocks noGrp="1" noChangeArrowheads="1"/>
          </p:cNvSpPr>
          <p:nvPr>
            <p:ph type="body" idx="4294967295"/>
          </p:nvPr>
        </p:nvSpPr>
        <p:spPr bwMode="auto">
          <a:xfrm>
            <a:off x="341313" y="1447800"/>
            <a:ext cx="8574087"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31" name="日期占位符 5130">
            <a:extLst/>
          </p:cNvPr>
          <p:cNvSpPr>
            <a:spLocks noGrp="1"/>
          </p:cNvSpPr>
          <p:nvPr>
            <p:ph type="dt" sz="half" idx="2"/>
          </p:nvPr>
        </p:nvSpPr>
        <p:spPr>
          <a:xfrm>
            <a:off x="914400" y="6324600"/>
            <a:ext cx="1905000" cy="457200"/>
          </a:xfrm>
          <a:prstGeom prst="rect">
            <a:avLst/>
          </a:prstGeom>
          <a:noFill/>
          <a:ln w="9525">
            <a:noFill/>
          </a:ln>
        </p:spPr>
        <p:txBody>
          <a:bodyPr anchor="b"/>
          <a:lstStyle>
            <a:lvl1pPr eaLnBrk="1" hangingPunct="1">
              <a:buFont typeface="Arial" panose="020B0604020202020204" pitchFamily="34" charset="0"/>
              <a:buNone/>
              <a:defRPr sz="1400" noProof="1">
                <a:latin typeface="Times New Roman" panose="02020603050405020304" pitchFamily="18" charset="0"/>
              </a:defRPr>
            </a:lvl1pPr>
          </a:lstStyle>
          <a:p>
            <a:pPr>
              <a:defRPr/>
            </a:pPr>
            <a:endParaRPr lang="zh-CN" altLang="en-US"/>
          </a:p>
        </p:txBody>
      </p:sp>
      <p:sp>
        <p:nvSpPr>
          <p:cNvPr id="5132" name="页脚占位符 5131">
            <a:extLst/>
          </p:cNvPr>
          <p:cNvSpPr>
            <a:spLocks noGrp="1"/>
          </p:cNvSpPr>
          <p:nvPr>
            <p:ph type="ftr" sz="quarter" idx="3"/>
          </p:nvPr>
        </p:nvSpPr>
        <p:spPr>
          <a:xfrm>
            <a:off x="3352800" y="6324600"/>
            <a:ext cx="2895600" cy="457200"/>
          </a:xfrm>
          <a:prstGeom prst="rect">
            <a:avLst/>
          </a:prstGeom>
          <a:noFill/>
          <a:ln w="9525">
            <a:noFill/>
          </a:ln>
        </p:spPr>
        <p:txBody>
          <a:bodyPr anchor="b"/>
          <a:lstStyle>
            <a:lvl1pPr algn="ctr" eaLnBrk="1" hangingPunct="1">
              <a:buFont typeface="Arial" panose="020B0604020202020204" pitchFamily="34" charset="0"/>
              <a:buNone/>
              <a:defRPr sz="1400" noProof="1">
                <a:latin typeface="Tahoma" panose="020B0604030504040204" pitchFamily="34" charset="0"/>
              </a:defRPr>
            </a:lvl1pPr>
          </a:lstStyle>
          <a:p>
            <a:pPr>
              <a:defRPr/>
            </a:pPr>
            <a:endParaRPr lang="zh-CN" altLang="en-US"/>
          </a:p>
        </p:txBody>
      </p:sp>
      <p:sp>
        <p:nvSpPr>
          <p:cNvPr id="5133" name="灯片编号占位符 5132">
            <a:extLst/>
          </p:cNvPr>
          <p:cNvSpPr>
            <a:spLocks noGrp="1"/>
          </p:cNvSpPr>
          <p:nvPr>
            <p:ph type="sldNum" sz="quarter" idx="4"/>
          </p:nvPr>
        </p:nvSpPr>
        <p:spPr>
          <a:xfrm>
            <a:off x="6781800" y="6324600"/>
            <a:ext cx="1905000" cy="457200"/>
          </a:xfrm>
          <a:prstGeom prst="rect">
            <a:avLst/>
          </a:prstGeom>
          <a:noFill/>
          <a:ln w="9525">
            <a:noFill/>
          </a:ln>
        </p:spPr>
        <p:txBody>
          <a:bodyPr vert="horz" wrap="square" lIns="91440" tIns="45720" rIns="91440" bIns="45720" numCol="1" anchor="b" anchorCtr="0" compatLnSpc="1"/>
          <a:lstStyle>
            <a:lvl1pPr algn="r" eaLnBrk="1" hangingPunct="1">
              <a:buFont typeface="Arial" panose="020B0604020202020204" pitchFamily="34" charset="0"/>
              <a:buNone/>
              <a:defRPr sz="1400" noProof="1"/>
            </a:lvl1pPr>
          </a:lstStyle>
          <a:p>
            <a:pPr>
              <a:defRPr/>
            </a:pPr>
            <a:fld id="{5A5D1A97-7530-4283-9042-C7296DDAF38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568"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p:titleStyle>
    <p:body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ahoma" panose="020B060403050404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endParaRPr lang="zh-CN" alt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zh-CN" alt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6B59F347-A745-4B9A-A5F9-29F7C8D9E4FA}" type="slidenum">
              <a:rPr lang="zh-CN" altLang="en-US" smtClean="0"/>
              <a:pPr>
                <a:defRPr/>
              </a:pPr>
              <a:t>‹#›</a:t>
            </a:fld>
            <a:endParaRPr lang="zh-CN" altLang="en-US"/>
          </a:p>
        </p:txBody>
      </p:sp>
    </p:spTree>
    <p:extLst>
      <p:ext uri="{BB962C8B-B14F-4D97-AF65-F5344CB8AC3E}">
        <p14:creationId xmlns:p14="http://schemas.microsoft.com/office/powerpoint/2010/main" val="4277546773"/>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 id="2147484581" r:id="rId12"/>
    <p:sldLayoutId id="2147484582" r:id="rId13"/>
    <p:sldLayoutId id="2147484583" r:id="rId14"/>
    <p:sldLayoutId id="2147484584" r:id="rId15"/>
    <p:sldLayoutId id="2147484585" r:id="rId16"/>
    <p:sldLayoutId id="2147484586"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7.xml"/><Relationship Id="rId1" Type="http://schemas.openxmlformats.org/officeDocument/2006/relationships/slideLayout" Target="../slideLayouts/slideLayout39.xml"/><Relationship Id="rId5" Type="http://schemas.openxmlformats.org/officeDocument/2006/relationships/image" Target="../media/image27.wmf"/><Relationship Id="rId4" Type="http://schemas.openxmlformats.org/officeDocument/2006/relationships/image" Target="../media/image26.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35.xml"/><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www.mysql.com/"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253953"/>
          <p:cNvSpPr>
            <a:spLocks noGrp="1" noChangeArrowheads="1"/>
          </p:cNvSpPr>
          <p:nvPr>
            <p:ph type="ctrTitle"/>
          </p:nvPr>
        </p:nvSpPr>
        <p:spPr>
          <a:xfrm>
            <a:off x="1187450" y="908050"/>
            <a:ext cx="7561263" cy="1871663"/>
          </a:xfrm>
        </p:spPr>
        <p:txBody>
          <a:bodyPr/>
          <a:lstStyle/>
          <a:p>
            <a:pPr eaLnBrk="1" hangingPunct="1"/>
            <a:r>
              <a:rPr lang="zh-CN" altLang="en-US" b="1" dirty="0" smtClean="0">
                <a:solidFill>
                  <a:schemeClr val="folHlink"/>
                </a:solidFill>
                <a:latin typeface="Tahoma" panose="020B0604030504040204" pitchFamily="34" charset="0"/>
                <a:ea typeface="楷体_GB2312" pitchFamily="49" charset="-122"/>
              </a:rPr>
              <a:t>第一</a:t>
            </a:r>
            <a:r>
              <a:rPr lang="zh-CN" altLang="en-US" b="1" dirty="0">
                <a:solidFill>
                  <a:schemeClr val="folHlink"/>
                </a:solidFill>
                <a:latin typeface="Tahoma" panose="020B0604030504040204" pitchFamily="34" charset="0"/>
                <a:ea typeface="楷体_GB2312" pitchFamily="49" charset="-122"/>
              </a:rPr>
              <a:t>章</a:t>
            </a:r>
            <a:r>
              <a:rPr lang="zh-CN" altLang="en-US" b="1" dirty="0" smtClean="0">
                <a:solidFill>
                  <a:schemeClr val="folHlink"/>
                </a:solidFill>
                <a:latin typeface="Tahoma" panose="020B0604030504040204" pitchFamily="34" charset="0"/>
                <a:ea typeface="楷体_GB2312" pitchFamily="49" charset="-122"/>
              </a:rPr>
              <a:t> 绪论</a:t>
            </a:r>
          </a:p>
        </p:txBody>
      </p:sp>
      <p:graphicFrame>
        <p:nvGraphicFramePr>
          <p:cNvPr id="44036" name="对象 253955">
            <a:hlinkClick r:id="" action="ppaction://ole?verb=1"/>
          </p:cNvPr>
          <p:cNvGraphicFramePr>
            <a:graphicFrameLocks/>
          </p:cNvGraphicFramePr>
          <p:nvPr/>
        </p:nvGraphicFramePr>
        <p:xfrm>
          <a:off x="7235825" y="2997200"/>
          <a:ext cx="1219200" cy="2438400"/>
        </p:xfrm>
        <a:graphic>
          <a:graphicData uri="http://schemas.openxmlformats.org/presentationml/2006/ole">
            <mc:AlternateContent xmlns:mc="http://schemas.openxmlformats.org/markup-compatibility/2006">
              <mc:Choice xmlns:v="urn:schemas-microsoft-com:vml" Requires="v">
                <p:oleObj spid="_x0000_s44377" r:id="rId4" imgW="11420475" imgH="19821525" progId="MS_ClipArt_Gallery.2">
                  <p:embed/>
                </p:oleObj>
              </mc:Choice>
              <mc:Fallback>
                <p:oleObj r:id="rId4" imgW="11420475" imgH="19821525" progId="MS_ClipArt_Gallery.2">
                  <p:embed/>
                  <p:pic>
                    <p:nvPicPr>
                      <p:cNvPr id="0" name="对象 25395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29972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403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177ACD67-8D3E-46EC-A1E7-801897EE23DB}" type="slidenum">
              <a:rPr altLang="en-US" sz="1400" smtClean="0">
                <a:solidFill>
                  <a:schemeClr val="bg2"/>
                </a:solidFill>
                <a:ea typeface="宋体" panose="02010600030101010101" pitchFamily="2" charset="-122"/>
              </a:rPr>
              <a:pPr algn="r">
                <a:spcBef>
                  <a:spcPct val="0"/>
                </a:spcBef>
                <a:buClrTx/>
                <a:buSzTx/>
                <a:buFont typeface="Arial" panose="020B0604020202020204" pitchFamily="34" charset="0"/>
                <a:buNone/>
              </a:pPr>
              <a:t>1</a:t>
            </a:fld>
            <a:endParaRPr lang="en-US" altLang="en-US" sz="1400" smtClean="0">
              <a:solidFill>
                <a:schemeClr val="bg2"/>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3200" b="1" dirty="0">
                <a:solidFill>
                  <a:schemeClr val="folHlink"/>
                </a:solidFill>
                <a:ea typeface="楷体_GB2312" pitchFamily="49" charset="-122"/>
              </a:rPr>
              <a:t>数据</a:t>
            </a:r>
          </a:p>
        </p:txBody>
      </p:sp>
      <p:sp>
        <p:nvSpPr>
          <p:cNvPr id="3" name="内容占位符 2"/>
          <p:cNvSpPr txBox="1">
            <a:spLocks noChangeArrowheads="1"/>
          </p:cNvSpPr>
          <p:nvPr/>
        </p:nvSpPr>
        <p:spPr>
          <a:xfrm>
            <a:off x="84138" y="1485900"/>
            <a:ext cx="8880167" cy="5105400"/>
          </a:xfrm>
          <a:prstGeom prst="rect">
            <a:avLst/>
          </a:prstGeom>
        </p:spPr>
        <p:txBody>
          <a:bodyPr/>
          <a:lst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a:lstStyle>
          <a:p>
            <a:pPr lvl="1" eaLnBrk="1" hangingPunct="1">
              <a:lnSpc>
                <a:spcPct val="80000"/>
              </a:lnSpc>
            </a:pPr>
            <a:r>
              <a:rPr lang="zh-CN" altLang="en-US" dirty="0" smtClean="0">
                <a:latin typeface="宋体" panose="02010600030101010101" pitchFamily="2" charset="-122"/>
                <a:ea typeface="宋体" panose="02010600030101010101" pitchFamily="2" charset="-122"/>
              </a:rPr>
              <a:t>数据的表示</a:t>
            </a:r>
            <a:endParaRPr lang="en-US" altLang="zh-CN" dirty="0" smtClean="0">
              <a:latin typeface="宋体" panose="02010600030101010101" pitchFamily="2" charset="-122"/>
              <a:ea typeface="宋体" panose="02010600030101010101" pitchFamily="2" charset="-122"/>
            </a:endParaRPr>
          </a:p>
          <a:p>
            <a:pPr lvl="2" eaLnBrk="1" hangingPunct="1">
              <a:lnSpc>
                <a:spcPct val="80000"/>
              </a:lnSpc>
            </a:pPr>
            <a:r>
              <a:rPr lang="zh-CN" altLang="en-US" sz="2800" dirty="0" smtClean="0">
                <a:latin typeface="宋体" panose="02010600030101010101" pitchFamily="2" charset="-122"/>
                <a:ea typeface="宋体" panose="02010600030101010101" pitchFamily="2" charset="-122"/>
              </a:rPr>
              <a:t>人们习惯用自然语言来描述数据</a:t>
            </a:r>
            <a:endParaRPr lang="en-US" altLang="zh-CN" sz="2800" dirty="0" smtClean="0">
              <a:latin typeface="宋体" panose="02010600030101010101" pitchFamily="2" charset="-122"/>
              <a:ea typeface="宋体" panose="02010600030101010101" pitchFamily="2" charset="-122"/>
            </a:endParaRPr>
          </a:p>
          <a:p>
            <a:pPr lvl="2" eaLnBrk="1" hangingPunct="1">
              <a:lnSpc>
                <a:spcPct val="80000"/>
              </a:lnSpc>
            </a:pPr>
            <a:r>
              <a:rPr lang="zh-CN" altLang="en-US" sz="2800" b="1" dirty="0">
                <a:latin typeface="宋体" panose="02010600030101010101" pitchFamily="2" charset="-122"/>
                <a:ea typeface="宋体" panose="02010600030101010101" pitchFamily="2" charset="-122"/>
              </a:rPr>
              <a:t>记录</a:t>
            </a:r>
            <a:r>
              <a:rPr lang="zh-CN" altLang="en-US" sz="2800" dirty="0">
                <a:latin typeface="宋体" panose="02010600030101010101" pitchFamily="2" charset="-122"/>
                <a:ea typeface="宋体" panose="02010600030101010101" pitchFamily="2" charset="-122"/>
              </a:rPr>
              <a:t>：数据</a:t>
            </a:r>
            <a:r>
              <a:rPr lang="zh-CN" altLang="en-US" sz="2800" dirty="0">
                <a:solidFill>
                  <a:srgbClr val="0000CC"/>
                </a:solidFill>
                <a:latin typeface="宋体" panose="02010600030101010101" pitchFamily="2" charset="-122"/>
                <a:ea typeface="宋体" panose="02010600030101010101" pitchFamily="2" charset="-122"/>
              </a:rPr>
              <a:t>按一定结构组织</a:t>
            </a:r>
            <a:r>
              <a:rPr lang="zh-CN" altLang="en-US" sz="2800" dirty="0">
                <a:latin typeface="宋体" panose="02010600030101010101" pitchFamily="2" charset="-122"/>
                <a:ea typeface="宋体" panose="02010600030101010101" pitchFamily="2" charset="-122"/>
              </a:rPr>
              <a:t>在一起；是数据库中表示和存储数据的一种方法</a:t>
            </a:r>
          </a:p>
        </p:txBody>
      </p:sp>
      <p:graphicFrame>
        <p:nvGraphicFramePr>
          <p:cNvPr id="4" name="内容占位符 5"/>
          <p:cNvGraphicFramePr>
            <a:graphicFrameLocks/>
          </p:cNvGraphicFramePr>
          <p:nvPr>
            <p:extLst>
              <p:ext uri="{D42A27DB-BD31-4B8C-83A1-F6EECF244321}">
                <p14:modId xmlns:p14="http://schemas.microsoft.com/office/powerpoint/2010/main" val="3233514320"/>
              </p:ext>
            </p:extLst>
          </p:nvPr>
        </p:nvGraphicFramePr>
        <p:xfrm>
          <a:off x="153988" y="4802188"/>
          <a:ext cx="4640262" cy="1249362"/>
        </p:xfrm>
        <a:graphic>
          <a:graphicData uri="http://schemas.openxmlformats.org/drawingml/2006/table">
            <a:tbl>
              <a:tblPr/>
              <a:tblGrid>
                <a:gridCol w="1546225">
                  <a:extLst>
                    <a:ext uri="{9D8B030D-6E8A-4147-A177-3AD203B41FA5}">
                      <a16:colId xmlns:a16="http://schemas.microsoft.com/office/drawing/2014/main" xmlns="" val="20000"/>
                    </a:ext>
                  </a:extLst>
                </a:gridCol>
                <a:gridCol w="1547812">
                  <a:extLst>
                    <a:ext uri="{9D8B030D-6E8A-4147-A177-3AD203B41FA5}">
                      <a16:colId xmlns:a16="http://schemas.microsoft.com/office/drawing/2014/main" xmlns="" val="20001"/>
                    </a:ext>
                  </a:extLst>
                </a:gridCol>
                <a:gridCol w="1546225">
                  <a:extLst>
                    <a:ext uri="{9D8B030D-6E8A-4147-A177-3AD203B41FA5}">
                      <a16:colId xmlns:a16="http://schemas.microsoft.com/office/drawing/2014/main" xmlns="" val="20002"/>
                    </a:ext>
                  </a:extLst>
                </a:gridCol>
              </a:tblGrid>
              <a:tr h="518056">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华文行楷" pitchFamily="2" charset="-122"/>
                          <a:ea typeface="华文行楷" pitchFamily="2" charset="-122"/>
                        </a:rPr>
                        <a:t>学号</a:t>
                      </a:r>
                    </a:p>
                  </a:txBody>
                  <a:tcPr marL="154768" marR="154768" marT="45663" marB="456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华文行楷" pitchFamily="2" charset="-122"/>
                          <a:ea typeface="华文行楷" pitchFamily="2" charset="-122"/>
                        </a:rPr>
                        <a:t>姓名</a:t>
                      </a:r>
                    </a:p>
                  </a:txBody>
                  <a:tcPr marL="154768" marR="154768" marT="45663" marB="456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smtClean="0">
                          <a:ln>
                            <a:noFill/>
                          </a:ln>
                          <a:solidFill>
                            <a:schemeClr val="tx1"/>
                          </a:solidFill>
                          <a:effectLst/>
                          <a:latin typeface="华文行楷" pitchFamily="2" charset="-122"/>
                          <a:ea typeface="华文行楷" pitchFamily="2" charset="-122"/>
                        </a:rPr>
                        <a:t>成绩</a:t>
                      </a:r>
                    </a:p>
                  </a:txBody>
                  <a:tcPr marL="154768" marR="154768" marT="45663" marB="456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65653">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ahoma" panose="020B0604030504040204" pitchFamily="34" charset="0"/>
                          <a:ea typeface="华文行楷" pitchFamily="2" charset="-122"/>
                        </a:rPr>
                        <a:t>001</a:t>
                      </a:r>
                    </a:p>
                  </a:txBody>
                  <a:tcPr marL="154768" marR="154768" marT="45663" marB="456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ahoma" panose="020B0604030504040204" pitchFamily="34" charset="0"/>
                          <a:ea typeface="华文行楷" pitchFamily="2" charset="-122"/>
                        </a:rPr>
                        <a:t>Jane</a:t>
                      </a:r>
                    </a:p>
                  </a:txBody>
                  <a:tcPr marL="154768" marR="154768" marT="45663" marB="456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ahoma" panose="020B0604030504040204" pitchFamily="34" charset="0"/>
                          <a:ea typeface="华文行楷" pitchFamily="2" charset="-122"/>
                        </a:rPr>
                        <a:t>89</a:t>
                      </a:r>
                    </a:p>
                  </a:txBody>
                  <a:tcPr marL="154768" marR="154768" marT="45663" marB="456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65653">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ahoma" panose="020B0604030504040204" pitchFamily="34" charset="0"/>
                          <a:ea typeface="华文行楷" pitchFamily="2" charset="-122"/>
                        </a:rPr>
                        <a:t>007</a:t>
                      </a:r>
                    </a:p>
                  </a:txBody>
                  <a:tcPr marL="154768" marR="154768" marT="45663" marB="456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ahoma" panose="020B0604030504040204" pitchFamily="34" charset="0"/>
                          <a:ea typeface="华文行楷" pitchFamily="2" charset="-122"/>
                        </a:rPr>
                        <a:t>James</a:t>
                      </a:r>
                    </a:p>
                  </a:txBody>
                  <a:tcPr marL="154768" marR="154768" marT="45663" marB="456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ahoma" panose="020B0604030504040204" pitchFamily="34" charset="0"/>
                          <a:ea typeface="华文行楷" pitchFamily="2" charset="-122"/>
                        </a:rPr>
                        <a:t>96</a:t>
                      </a:r>
                    </a:p>
                  </a:txBody>
                  <a:tcPr marL="154768" marR="154768" marT="45663" marB="4566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5" name="椭圆 4">
            <a:extLst/>
          </p:cNvPr>
          <p:cNvSpPr/>
          <p:nvPr/>
        </p:nvSpPr>
        <p:spPr>
          <a:xfrm>
            <a:off x="708025" y="4097338"/>
            <a:ext cx="936625" cy="287337"/>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b="1" noProof="1">
                <a:solidFill>
                  <a:schemeClr val="tx1"/>
                </a:solidFill>
              </a:rPr>
              <a:t>96</a:t>
            </a:r>
          </a:p>
        </p:txBody>
      </p:sp>
      <p:sp>
        <p:nvSpPr>
          <p:cNvPr id="6" name="椭圆 5">
            <a:extLst/>
          </p:cNvPr>
          <p:cNvSpPr/>
          <p:nvPr/>
        </p:nvSpPr>
        <p:spPr>
          <a:xfrm>
            <a:off x="161925" y="5681663"/>
            <a:ext cx="4467225" cy="474662"/>
          </a:xfrm>
          <a:prstGeom prst="ellipse">
            <a:avLst/>
          </a:prstGeom>
          <a:noFill/>
          <a:ln w="571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altLang="zh-CN" b="1" noProof="1">
              <a:solidFill>
                <a:schemeClr val="tx1"/>
              </a:solidFill>
            </a:endParaRPr>
          </a:p>
        </p:txBody>
      </p:sp>
      <p:sp>
        <p:nvSpPr>
          <p:cNvPr id="7" name="椭圆 6">
            <a:extLst/>
          </p:cNvPr>
          <p:cNvSpPr/>
          <p:nvPr/>
        </p:nvSpPr>
        <p:spPr>
          <a:xfrm>
            <a:off x="2193925" y="4097338"/>
            <a:ext cx="1273175" cy="287337"/>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b="1" noProof="1">
                <a:solidFill>
                  <a:schemeClr val="tx1"/>
                </a:solidFill>
              </a:rPr>
              <a:t>007</a:t>
            </a:r>
          </a:p>
        </p:txBody>
      </p:sp>
      <p:sp>
        <p:nvSpPr>
          <p:cNvPr id="8" name="椭圆 7">
            <a:extLst/>
          </p:cNvPr>
          <p:cNvSpPr/>
          <p:nvPr/>
        </p:nvSpPr>
        <p:spPr>
          <a:xfrm>
            <a:off x="1470025" y="3717925"/>
            <a:ext cx="1817688" cy="28892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en-US" altLang="zh-CN" b="1" noProof="1">
                <a:solidFill>
                  <a:schemeClr val="tx1"/>
                </a:solidFill>
              </a:rPr>
              <a:t>James</a:t>
            </a:r>
          </a:p>
        </p:txBody>
      </p:sp>
    </p:spTree>
    <p:extLst>
      <p:ext uri="{BB962C8B-B14F-4D97-AF65-F5344CB8AC3E}">
        <p14:creationId xmlns:p14="http://schemas.microsoft.com/office/powerpoint/2010/main" val="6318198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412860"/>
            <a:ext cx="867628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742950" lvl="1" indent="-285750" algn="just" eaLnBrk="1" hangingPunct="1">
              <a:lnSpc>
                <a:spcPct val="80000"/>
              </a:lnSpc>
              <a:spcBef>
                <a:spcPct val="20000"/>
              </a:spcBef>
              <a:buClr>
                <a:schemeClr val="hlink"/>
              </a:buClr>
              <a:buSzPct val="55000"/>
              <a:buFont typeface="Wingdings" panose="05000000000000000000" pitchFamily="2" charset="2"/>
              <a:buChar char="n"/>
              <a:defRPr/>
            </a:pPr>
            <a:r>
              <a:rPr lang="en-US" altLang="zh-CN" dirty="0">
                <a:effectLst>
                  <a:outerShdw blurRad="38100" dist="38100" dir="2700000" algn="tl">
                    <a:srgbClr val="C0C0C0"/>
                  </a:outerShdw>
                </a:effectLst>
                <a:latin typeface="宋体" panose="02010600030101010101" pitchFamily="2" charset="-122"/>
              </a:rPr>
              <a:t> </a:t>
            </a:r>
            <a:r>
              <a:rPr lang="zh-CN" altLang="en-US" sz="2800" b="1" dirty="0">
                <a:latin typeface="宋体" panose="02010600030101010101" pitchFamily="2" charset="-122"/>
                <a:sym typeface="Calibri" pitchFamily="34" charset="0"/>
              </a:rPr>
              <a:t>信息</a:t>
            </a:r>
            <a:r>
              <a:rPr lang="zh-CN" altLang="en-US" sz="2800" dirty="0">
                <a:latin typeface="宋体" panose="02010600030101010101" pitchFamily="2" charset="-122"/>
                <a:sym typeface="Calibri" pitchFamily="34" charset="0"/>
              </a:rPr>
              <a:t>：把对数据进行加工得到的影响或可能影响用户决策的</a:t>
            </a:r>
            <a:r>
              <a:rPr lang="zh-CN" altLang="en-US" sz="2800" dirty="0">
                <a:solidFill>
                  <a:srgbClr val="0000CC"/>
                </a:solidFill>
                <a:latin typeface="宋体" panose="02010600030101010101" pitchFamily="2" charset="-122"/>
                <a:sym typeface="Calibri" pitchFamily="34" charset="0"/>
              </a:rPr>
              <a:t>有关知识</a:t>
            </a:r>
            <a:r>
              <a:rPr lang="zh-CN" altLang="en-US" sz="2800" dirty="0">
                <a:latin typeface="宋体" panose="02010600030101010101" pitchFamily="2" charset="-122"/>
                <a:sym typeface="Calibri" pitchFamily="34" charset="0"/>
              </a:rPr>
              <a:t>称之为信息</a:t>
            </a:r>
            <a:r>
              <a:rPr lang="zh-CN" altLang="en-US" sz="2800" dirty="0" smtClean="0">
                <a:latin typeface="宋体" panose="02010600030101010101" pitchFamily="2" charset="-122"/>
                <a:sym typeface="Calibri" pitchFamily="34" charset="0"/>
              </a:rPr>
              <a:t>。</a:t>
            </a:r>
            <a:endParaRPr lang="en-US" altLang="zh-CN" sz="2800" dirty="0">
              <a:latin typeface="宋体" panose="02010600030101010101" pitchFamily="2" charset="-122"/>
              <a:sym typeface="Calibri" pitchFamily="34" charset="0"/>
            </a:endParaRPr>
          </a:p>
          <a:p>
            <a:pPr marL="1257300" lvl="2" indent="-342900">
              <a:lnSpc>
                <a:spcPct val="105000"/>
              </a:lnSpc>
              <a:spcBef>
                <a:spcPct val="20000"/>
              </a:spcBef>
              <a:buClr>
                <a:srgbClr val="0000FF"/>
              </a:buClr>
              <a:buFont typeface="Wingdings" panose="05000000000000000000" pitchFamily="2" charset="2"/>
              <a:buChar char="n"/>
              <a:defRPr/>
            </a:pPr>
            <a:r>
              <a:rPr lang="zh-CN" altLang="en-US" b="1" dirty="0">
                <a:solidFill>
                  <a:schemeClr val="tx2"/>
                </a:solidFill>
                <a:effectLst>
                  <a:outerShdw blurRad="38100" dist="38100" dir="2700000" algn="tl">
                    <a:srgbClr val="C0C0C0"/>
                  </a:outerShdw>
                </a:effectLst>
                <a:latin typeface="宋体" panose="02010600030101010101" pitchFamily="2" charset="-122"/>
              </a:rPr>
              <a:t>数据是信息的符号表示或称为载体，信息则是数据的</a:t>
            </a:r>
            <a:r>
              <a:rPr lang="zh-CN" altLang="en-US" b="1" dirty="0" smtClean="0">
                <a:solidFill>
                  <a:schemeClr val="tx2"/>
                </a:solidFill>
                <a:effectLst>
                  <a:outerShdw blurRad="38100" dist="38100" dir="2700000" algn="tl">
                    <a:srgbClr val="C0C0C0"/>
                  </a:outerShdw>
                </a:effectLst>
                <a:latin typeface="宋体" panose="02010600030101010101" pitchFamily="2" charset="-122"/>
              </a:rPr>
              <a:t>内涵。</a:t>
            </a:r>
            <a:endParaRPr lang="en-US" altLang="zh-CN" b="1" dirty="0" smtClean="0">
              <a:solidFill>
                <a:schemeClr val="tx2"/>
              </a:solidFill>
              <a:effectLst>
                <a:outerShdw blurRad="38100" dist="38100" dir="2700000" algn="tl">
                  <a:srgbClr val="C0C0C0"/>
                </a:outerShdw>
              </a:effectLst>
              <a:latin typeface="宋体" panose="02010600030101010101" pitchFamily="2" charset="-122"/>
            </a:endParaRPr>
          </a:p>
        </p:txBody>
      </p:sp>
      <p:sp>
        <p:nvSpPr>
          <p:cNvPr id="3" name="标题 1"/>
          <p:cNvSpPr txBox="1">
            <a:spLocks/>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sz="3200" b="1" dirty="0" smtClean="0">
                <a:solidFill>
                  <a:schemeClr val="folHlink"/>
                </a:solidFill>
                <a:ea typeface="楷体_GB2312" pitchFamily="49" charset="-122"/>
              </a:rPr>
              <a:t>数据 </a:t>
            </a:r>
            <a:r>
              <a:rPr lang="en-US" altLang="zh-CN" sz="3200" b="1" dirty="0" smtClean="0">
                <a:solidFill>
                  <a:schemeClr val="folHlink"/>
                </a:solidFill>
                <a:ea typeface="楷体_GB2312" pitchFamily="49" charset="-122"/>
              </a:rPr>
              <a:t>vs </a:t>
            </a:r>
            <a:r>
              <a:rPr lang="zh-CN" altLang="en-US" sz="3200" b="1" dirty="0" smtClean="0">
                <a:solidFill>
                  <a:schemeClr val="folHlink"/>
                </a:solidFill>
                <a:ea typeface="楷体_GB2312" pitchFamily="49" charset="-122"/>
              </a:rPr>
              <a:t>信息</a:t>
            </a:r>
            <a:endParaRPr lang="zh-CN" altLang="en-US" sz="3200" b="1" dirty="0">
              <a:solidFill>
                <a:schemeClr val="folHlink"/>
              </a:solidFill>
              <a:ea typeface="楷体_GB2312" pitchFamily="49" charset="-122"/>
            </a:endParaRPr>
          </a:p>
        </p:txBody>
      </p:sp>
      <p:sp>
        <p:nvSpPr>
          <p:cNvPr id="4" name="矩形 3"/>
          <p:cNvSpPr/>
          <p:nvPr/>
        </p:nvSpPr>
        <p:spPr>
          <a:xfrm>
            <a:off x="782974" y="3291711"/>
            <a:ext cx="7110335" cy="2308324"/>
          </a:xfrm>
          <a:prstGeom prst="rect">
            <a:avLst/>
          </a:prstGeom>
          <a:solidFill>
            <a:schemeClr val="accent6">
              <a:lumMod val="20000"/>
              <a:lumOff val="80000"/>
            </a:schemeClr>
          </a:solidFill>
        </p:spPr>
        <p:txBody>
          <a:bodyPr wrap="square">
            <a:spAutoFit/>
          </a:bodyPr>
          <a:lstStyle/>
          <a:p>
            <a:r>
              <a:rPr lang="zh-CN" altLang="en-US" dirty="0"/>
              <a:t>例如： 数据</a:t>
            </a:r>
            <a:r>
              <a:rPr lang="en-US" altLang="zh-CN" dirty="0"/>
              <a:t>1</a:t>
            </a:r>
            <a:r>
              <a:rPr lang="zh-CN" altLang="en-US" dirty="0"/>
              <a:t>、</a:t>
            </a:r>
            <a:r>
              <a:rPr lang="en-US" altLang="zh-CN" dirty="0"/>
              <a:t>3</a:t>
            </a:r>
            <a:r>
              <a:rPr lang="zh-CN" altLang="en-US" dirty="0"/>
              <a:t>、</a:t>
            </a:r>
            <a:r>
              <a:rPr lang="en-US" altLang="zh-CN" dirty="0"/>
              <a:t>5</a:t>
            </a:r>
            <a:r>
              <a:rPr lang="zh-CN" altLang="en-US" dirty="0"/>
              <a:t>、</a:t>
            </a:r>
            <a:r>
              <a:rPr lang="en-US" altLang="zh-CN" dirty="0"/>
              <a:t>7</a:t>
            </a:r>
            <a:r>
              <a:rPr lang="zh-CN" altLang="en-US" dirty="0"/>
              <a:t>、</a:t>
            </a:r>
            <a:r>
              <a:rPr lang="en-US" altLang="zh-CN" dirty="0"/>
              <a:t>9</a:t>
            </a:r>
            <a:r>
              <a:rPr lang="zh-CN" altLang="en-US" dirty="0"/>
              <a:t>、</a:t>
            </a:r>
            <a:r>
              <a:rPr lang="en-US" altLang="zh-CN" dirty="0"/>
              <a:t>11</a:t>
            </a:r>
            <a:r>
              <a:rPr lang="zh-CN" altLang="en-US" dirty="0"/>
              <a:t>、</a:t>
            </a:r>
            <a:r>
              <a:rPr lang="en-US" altLang="zh-CN" dirty="0"/>
              <a:t>13</a:t>
            </a:r>
            <a:r>
              <a:rPr lang="zh-CN" altLang="en-US" dirty="0"/>
              <a:t>、</a:t>
            </a:r>
            <a:r>
              <a:rPr lang="en-US" altLang="zh-CN" dirty="0"/>
              <a:t>15</a:t>
            </a:r>
            <a:r>
              <a:rPr lang="zh-CN" altLang="en-US" dirty="0"/>
              <a:t>，它是一组数据，如果我们对它进行分析便可以得出它是一组等差数列，我们可以比较容易地知道后面的数字，那么它便是一条信息。它是有用的数据。</a:t>
            </a:r>
          </a:p>
          <a:p>
            <a:r>
              <a:rPr lang="zh-CN" altLang="en-US" dirty="0"/>
              <a:t>而数据</a:t>
            </a:r>
            <a:r>
              <a:rPr lang="en-US" altLang="zh-CN" dirty="0"/>
              <a:t>1</a:t>
            </a:r>
            <a:r>
              <a:rPr lang="zh-CN" altLang="en-US" dirty="0"/>
              <a:t>、</a:t>
            </a:r>
            <a:r>
              <a:rPr lang="en-US" altLang="zh-CN" dirty="0"/>
              <a:t>3</a:t>
            </a:r>
            <a:r>
              <a:rPr lang="zh-CN" altLang="en-US" dirty="0"/>
              <a:t>、</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1</a:t>
            </a:r>
            <a:r>
              <a:rPr lang="zh-CN" altLang="en-US" dirty="0"/>
              <a:t>、</a:t>
            </a:r>
            <a:r>
              <a:rPr lang="en-US" altLang="zh-CN" dirty="0"/>
              <a:t>41</a:t>
            </a:r>
            <a:r>
              <a:rPr lang="zh-CN" altLang="en-US" dirty="0"/>
              <a:t>。它不能告诉我们任何东西，故它不是信息。   </a:t>
            </a:r>
          </a:p>
        </p:txBody>
      </p:sp>
    </p:spTree>
    <p:extLst>
      <p:ext uri="{BB962C8B-B14F-4D97-AF65-F5344CB8AC3E}">
        <p14:creationId xmlns:p14="http://schemas.microsoft.com/office/powerpoint/2010/main" val="32536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1412860"/>
            <a:ext cx="8820295" cy="44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742950" lvl="1" indent="-285750" algn="just" eaLnBrk="1" hangingPunct="1">
              <a:lnSpc>
                <a:spcPct val="80000"/>
              </a:lnSpc>
              <a:spcBef>
                <a:spcPct val="20000"/>
              </a:spcBef>
              <a:buClr>
                <a:schemeClr val="hlink"/>
              </a:buClr>
              <a:buSzPct val="55000"/>
              <a:buFont typeface="Wingdings" panose="05000000000000000000" pitchFamily="2" charset="2"/>
              <a:buChar char="n"/>
              <a:defRPr/>
            </a:pPr>
            <a:r>
              <a:rPr lang="zh-CN" altLang="en-US" b="1" dirty="0" smtClean="0">
                <a:effectLst>
                  <a:outerShdw blurRad="38100" dist="38100" dir="2700000" algn="tl">
                    <a:srgbClr val="C0C0C0"/>
                  </a:outerShdw>
                </a:effectLst>
                <a:latin typeface="宋体" panose="02010600030101010101" pitchFamily="2" charset="-122"/>
              </a:rPr>
              <a:t>数据处理</a:t>
            </a:r>
            <a:r>
              <a:rPr lang="zh-CN" altLang="en-US" dirty="0" smtClean="0">
                <a:effectLst>
                  <a:outerShdw blurRad="38100" dist="38100" dir="2700000" algn="tl">
                    <a:srgbClr val="C0C0C0"/>
                  </a:outerShdw>
                </a:effectLst>
                <a:latin typeface="宋体" panose="02010600030101010101" pitchFamily="2" charset="-122"/>
              </a:rPr>
              <a:t>（信息处理）：</a:t>
            </a:r>
            <a:r>
              <a:rPr lang="zh-CN" altLang="en-US" dirty="0">
                <a:effectLst>
                  <a:outerShdw blurRad="38100" dist="38100" dir="2700000" algn="tl">
                    <a:srgbClr val="C0C0C0"/>
                  </a:outerShdw>
                </a:effectLst>
                <a:latin typeface="宋体" panose="02010600030101010101" pitchFamily="2" charset="-122"/>
              </a:rPr>
              <a:t>对信息进行收集、整理、加工、存储、检索、传递和输出、利用等一系列活动的总和</a:t>
            </a:r>
            <a:r>
              <a:rPr lang="zh-CN" altLang="en-US" dirty="0" smtClean="0">
                <a:effectLst>
                  <a:outerShdw blurRad="38100" dist="38100" dir="2700000" algn="tl">
                    <a:srgbClr val="C0C0C0"/>
                  </a:outerShdw>
                </a:effectLst>
                <a:latin typeface="宋体" panose="02010600030101010101" pitchFamily="2" charset="-122"/>
              </a:rPr>
              <a:t>。</a:t>
            </a:r>
            <a:endParaRPr lang="en-US" altLang="zh-CN" dirty="0" smtClean="0">
              <a:effectLst>
                <a:outerShdw blurRad="38100" dist="38100" dir="2700000" algn="tl">
                  <a:srgbClr val="C0C0C0"/>
                </a:outerShdw>
              </a:effectLst>
              <a:latin typeface="宋体" panose="02010600030101010101" pitchFamily="2" charset="-122"/>
            </a:endParaRPr>
          </a:p>
          <a:p>
            <a:pPr marL="1200150" lvl="2" indent="-285750" algn="just" eaLnBrk="1" hangingPunct="1">
              <a:lnSpc>
                <a:spcPct val="80000"/>
              </a:lnSpc>
              <a:spcBef>
                <a:spcPct val="20000"/>
              </a:spcBef>
              <a:buClr>
                <a:schemeClr val="hlink"/>
              </a:buClr>
              <a:buSzPct val="55000"/>
              <a:buFont typeface="Wingdings" panose="05000000000000000000" pitchFamily="2" charset="2"/>
              <a:buChar char="n"/>
              <a:defRPr/>
            </a:pPr>
            <a:r>
              <a:rPr lang="zh-CN" altLang="en-US" dirty="0" smtClean="0">
                <a:effectLst>
                  <a:outerShdw blurRad="38100" dist="38100" dir="2700000" algn="tl">
                    <a:srgbClr val="C0C0C0"/>
                  </a:outerShdw>
                </a:effectLst>
                <a:latin typeface="宋体" panose="02010600030101010101" pitchFamily="2" charset="-122"/>
              </a:rPr>
              <a:t>通过数据处理来获取信息：</a:t>
            </a:r>
            <a:endParaRPr lang="en-US" altLang="zh-CN" dirty="0" smtClean="0">
              <a:effectLst>
                <a:outerShdw blurRad="38100" dist="38100" dir="2700000" algn="tl">
                  <a:srgbClr val="C0C0C0"/>
                </a:outerShdw>
              </a:effectLst>
              <a:latin typeface="宋体" panose="02010600030101010101" pitchFamily="2" charset="-122"/>
            </a:endParaRPr>
          </a:p>
          <a:p>
            <a:pPr marL="1257300" lvl="2" indent="-342900" algn="just" eaLnBrk="1" hangingPunct="1">
              <a:lnSpc>
                <a:spcPct val="80000"/>
              </a:lnSpc>
              <a:spcBef>
                <a:spcPct val="20000"/>
              </a:spcBef>
              <a:buClr>
                <a:schemeClr val="hlink"/>
              </a:buClr>
              <a:buSzPct val="55000"/>
              <a:buFont typeface="Wingdings" panose="05000000000000000000" pitchFamily="2" charset="2"/>
              <a:buChar char="ü"/>
              <a:defRPr/>
            </a:pPr>
            <a:r>
              <a:rPr lang="en-US" altLang="zh-CN" dirty="0" smtClean="0">
                <a:effectLst>
                  <a:outerShdw blurRad="38100" dist="38100" dir="2700000" algn="tl">
                    <a:srgbClr val="C0C0C0"/>
                  </a:outerShdw>
                </a:effectLst>
                <a:latin typeface="宋体" panose="02010600030101010101" pitchFamily="2" charset="-122"/>
              </a:rPr>
              <a:t>e.g.:</a:t>
            </a:r>
            <a:r>
              <a:rPr lang="zh-CN" altLang="en-US" dirty="0" smtClean="0">
                <a:effectLst>
                  <a:outerShdw blurRad="38100" dist="38100" dir="2700000" algn="tl">
                    <a:srgbClr val="C0C0C0"/>
                  </a:outerShdw>
                </a:effectLst>
                <a:latin typeface="宋体" panose="02010600030101010101" pitchFamily="2" charset="-122"/>
              </a:rPr>
              <a:t>根据</a:t>
            </a:r>
            <a:r>
              <a:rPr lang="zh-CN" altLang="en-US" dirty="0">
                <a:effectLst>
                  <a:outerShdw blurRad="38100" dist="38100" dir="2700000" algn="tl">
                    <a:srgbClr val="C0C0C0"/>
                  </a:outerShdw>
                </a:effectLst>
                <a:latin typeface="宋体" panose="02010600030101010101" pitchFamily="2" charset="-122"/>
              </a:rPr>
              <a:t>出生年月就能计算出某人的年龄。</a:t>
            </a:r>
          </a:p>
          <a:p>
            <a:pPr marL="1257300" lvl="2" indent="-342900" algn="just" eaLnBrk="1" hangingPunct="1">
              <a:lnSpc>
                <a:spcPct val="80000"/>
              </a:lnSpc>
              <a:spcBef>
                <a:spcPct val="20000"/>
              </a:spcBef>
              <a:buClr>
                <a:schemeClr val="hlink"/>
              </a:buClr>
              <a:buSzPct val="55000"/>
              <a:buFont typeface="Wingdings" panose="05000000000000000000" pitchFamily="2" charset="2"/>
              <a:buChar char="ü"/>
              <a:defRPr/>
            </a:pPr>
            <a:r>
              <a:rPr lang="en-US" altLang="zh-CN" dirty="0">
                <a:effectLst>
                  <a:outerShdw blurRad="38100" dist="38100" dir="2700000" algn="tl">
                    <a:srgbClr val="C0C0C0"/>
                  </a:outerShdw>
                </a:effectLst>
                <a:latin typeface="宋体" panose="02010600030101010101" pitchFamily="2" charset="-122"/>
              </a:rPr>
              <a:t>e</a:t>
            </a:r>
            <a:r>
              <a:rPr lang="en-US" altLang="zh-CN" dirty="0" smtClean="0">
                <a:effectLst>
                  <a:outerShdw blurRad="38100" dist="38100" dir="2700000" algn="tl">
                    <a:srgbClr val="C0C0C0"/>
                  </a:outerShdw>
                </a:effectLst>
                <a:latin typeface="宋体" panose="02010600030101010101" pitchFamily="2" charset="-122"/>
              </a:rPr>
              <a:t>.g.:</a:t>
            </a:r>
            <a:r>
              <a:rPr lang="zh-CN" altLang="en-US" dirty="0" smtClean="0">
                <a:effectLst>
                  <a:outerShdw blurRad="38100" dist="38100" dir="2700000" algn="tl">
                    <a:srgbClr val="C0C0C0"/>
                  </a:outerShdw>
                </a:effectLst>
                <a:latin typeface="宋体" panose="02010600030101010101" pitchFamily="2" charset="-122"/>
              </a:rPr>
              <a:t>根据</a:t>
            </a:r>
            <a:r>
              <a:rPr lang="zh-CN" altLang="en-US" dirty="0">
                <a:effectLst>
                  <a:outerShdw blurRad="38100" dist="38100" dir="2700000" algn="tl">
                    <a:srgbClr val="C0C0C0"/>
                  </a:outerShdw>
                </a:effectLst>
                <a:latin typeface="宋体" panose="02010600030101010101" pitchFamily="2" charset="-122"/>
              </a:rPr>
              <a:t>某人的网上购物记录自动推送你感兴趣的商品（数据挖掘）</a:t>
            </a:r>
          </a:p>
          <a:p>
            <a:pPr marL="742950" lvl="1" indent="-285750" algn="just" eaLnBrk="1" hangingPunct="1">
              <a:lnSpc>
                <a:spcPct val="80000"/>
              </a:lnSpc>
              <a:spcBef>
                <a:spcPct val="20000"/>
              </a:spcBef>
              <a:buClr>
                <a:schemeClr val="hlink"/>
              </a:buClr>
              <a:buSzPct val="55000"/>
              <a:buFont typeface="Wingdings" panose="05000000000000000000" pitchFamily="2" charset="2"/>
              <a:buChar char="n"/>
              <a:defRPr/>
            </a:pPr>
            <a:endParaRPr lang="zh-CN" altLang="en-US" dirty="0">
              <a:effectLst>
                <a:outerShdw blurRad="38100" dist="38100" dir="2700000" algn="tl">
                  <a:srgbClr val="C0C0C0"/>
                </a:outerShdw>
              </a:effectLst>
              <a:latin typeface="宋体" panose="02010600030101010101" pitchFamily="2" charset="-122"/>
            </a:endParaRPr>
          </a:p>
          <a:p>
            <a:pPr marL="742950" lvl="1" indent="-285750" algn="just" eaLnBrk="1" hangingPunct="1">
              <a:lnSpc>
                <a:spcPct val="80000"/>
              </a:lnSpc>
              <a:spcBef>
                <a:spcPct val="20000"/>
              </a:spcBef>
              <a:buClr>
                <a:schemeClr val="hlink"/>
              </a:buClr>
              <a:buSzPct val="55000"/>
              <a:buFont typeface="Wingdings" panose="05000000000000000000" pitchFamily="2" charset="2"/>
              <a:buChar char="n"/>
              <a:defRPr/>
            </a:pPr>
            <a:r>
              <a:rPr lang="zh-CN" altLang="en-US" b="1" dirty="0">
                <a:effectLst>
                  <a:outerShdw blurRad="38100" dist="38100" dir="2700000" algn="tl">
                    <a:srgbClr val="C0C0C0"/>
                  </a:outerShdw>
                </a:effectLst>
                <a:latin typeface="宋体" panose="02010600030101010101" pitchFamily="2" charset="-122"/>
              </a:rPr>
              <a:t>数据管理</a:t>
            </a:r>
            <a:r>
              <a:rPr lang="zh-CN" altLang="en-US" dirty="0">
                <a:effectLst>
                  <a:outerShdw blurRad="38100" dist="38100" dir="2700000" algn="tl">
                    <a:srgbClr val="C0C0C0"/>
                  </a:outerShdw>
                </a:effectLst>
                <a:latin typeface="宋体" panose="02010600030101010101" pitchFamily="2" charset="-122"/>
              </a:rPr>
              <a:t>：</a:t>
            </a:r>
            <a:r>
              <a:rPr lang="zh-CN" altLang="en-US" dirty="0">
                <a:solidFill>
                  <a:srgbClr val="0000CC"/>
                </a:solidFill>
                <a:effectLst>
                  <a:outerShdw blurRad="38100" dist="38100" dir="2700000" algn="tl">
                    <a:srgbClr val="C0C0C0"/>
                  </a:outerShdw>
                </a:effectLst>
                <a:latin typeface="宋体" panose="02010600030101010101" pitchFamily="2" charset="-122"/>
              </a:rPr>
              <a:t>利用计算机硬件及技术</a:t>
            </a:r>
            <a:r>
              <a:rPr lang="zh-CN" altLang="en-US" dirty="0">
                <a:effectLst>
                  <a:outerShdw blurRad="38100" dist="38100" dir="2700000" algn="tl">
                    <a:srgbClr val="C0C0C0"/>
                  </a:outerShdw>
                </a:effectLst>
                <a:latin typeface="宋体" panose="02010600030101010101" pitchFamily="2" charset="-122"/>
              </a:rPr>
              <a:t>对数据进行收集、存储、检查、维护并实现对数据的各种操作</a:t>
            </a:r>
            <a:r>
              <a:rPr lang="zh-CN" altLang="en-US" dirty="0" smtClean="0">
                <a:effectLst>
                  <a:outerShdw blurRad="38100" dist="38100" dir="2700000" algn="tl">
                    <a:srgbClr val="C0C0C0"/>
                  </a:outerShdw>
                </a:effectLst>
                <a:latin typeface="宋体" panose="02010600030101010101" pitchFamily="2" charset="-122"/>
              </a:rPr>
              <a:t>。</a:t>
            </a:r>
            <a:endParaRPr lang="en-US" altLang="zh-CN" dirty="0" smtClean="0">
              <a:effectLst>
                <a:outerShdw blurRad="38100" dist="38100" dir="2700000" algn="tl">
                  <a:srgbClr val="C0C0C0"/>
                </a:outerShdw>
              </a:effectLst>
              <a:latin typeface="宋体" panose="02010600030101010101" pitchFamily="2" charset="-122"/>
            </a:endParaRPr>
          </a:p>
          <a:p>
            <a:pPr marL="1200150" lvl="2" indent="-285750" algn="just" eaLnBrk="1" hangingPunct="1">
              <a:lnSpc>
                <a:spcPct val="80000"/>
              </a:lnSpc>
              <a:spcBef>
                <a:spcPct val="20000"/>
              </a:spcBef>
              <a:buClr>
                <a:schemeClr val="hlink"/>
              </a:buClr>
              <a:buSzPct val="55000"/>
              <a:buFont typeface="Wingdings" panose="05000000000000000000" pitchFamily="2" charset="2"/>
              <a:buChar char="n"/>
              <a:defRPr/>
            </a:pPr>
            <a:r>
              <a:rPr lang="zh-CN" altLang="en-US" dirty="0" smtClean="0">
                <a:effectLst>
                  <a:outerShdw blurRad="38100" dist="38100" dir="2700000" algn="tl">
                    <a:srgbClr val="C0C0C0"/>
                  </a:outerShdw>
                </a:effectLst>
                <a:latin typeface="宋体" panose="02010600030101010101" pitchFamily="2" charset="-122"/>
              </a:rPr>
              <a:t>通过数据管理来</a:t>
            </a:r>
            <a:r>
              <a:rPr lang="zh-CN" altLang="en-US" dirty="0" smtClean="0">
                <a:solidFill>
                  <a:schemeClr val="accent1">
                    <a:lumMod val="75000"/>
                  </a:schemeClr>
                </a:solidFill>
                <a:effectLst>
                  <a:outerShdw blurRad="38100" dist="38100" dir="2700000" algn="tl">
                    <a:srgbClr val="C0C0C0"/>
                  </a:outerShdw>
                </a:effectLst>
                <a:latin typeface="宋体" panose="02010600030101010101" pitchFamily="2" charset="-122"/>
              </a:rPr>
              <a:t>充分有效的发挥出数据的</a:t>
            </a:r>
            <a:r>
              <a:rPr lang="zh-CN" altLang="en-US" dirty="0">
                <a:solidFill>
                  <a:schemeClr val="accent1">
                    <a:lumMod val="75000"/>
                  </a:schemeClr>
                </a:solidFill>
                <a:effectLst>
                  <a:outerShdw blurRad="38100" dist="38100" dir="2700000" algn="tl">
                    <a:srgbClr val="C0C0C0"/>
                  </a:outerShdw>
                </a:effectLst>
                <a:latin typeface="宋体" panose="02010600030101010101" pitchFamily="2" charset="-122"/>
              </a:rPr>
              <a:t>作用</a:t>
            </a:r>
            <a:r>
              <a:rPr lang="zh-CN" altLang="en-US" dirty="0">
                <a:effectLst>
                  <a:outerShdw blurRad="38100" dist="38100" dir="2700000" algn="tl">
                    <a:srgbClr val="C0C0C0"/>
                  </a:outerShdw>
                </a:effectLst>
                <a:latin typeface="宋体" panose="02010600030101010101" pitchFamily="2" charset="-122"/>
              </a:rPr>
              <a:t>。提高数据的独立性、共享性、安全性和完整性，降低数据的冗余度，以便人们能够方便而又有效地利用这些信息资源。 </a:t>
            </a:r>
            <a:endParaRPr lang="en-US" altLang="zh-CN" dirty="0" smtClean="0">
              <a:effectLst>
                <a:outerShdw blurRad="38100" dist="38100" dir="2700000" algn="tl">
                  <a:srgbClr val="C0C0C0"/>
                </a:outerShdw>
              </a:effectLst>
              <a:latin typeface="宋体" panose="02010600030101010101" pitchFamily="2" charset="-122"/>
            </a:endParaRPr>
          </a:p>
          <a:p>
            <a:pPr marL="1200150" lvl="2" indent="-285750" algn="just" eaLnBrk="1" hangingPunct="1">
              <a:lnSpc>
                <a:spcPct val="80000"/>
              </a:lnSpc>
              <a:spcBef>
                <a:spcPct val="20000"/>
              </a:spcBef>
              <a:buClr>
                <a:schemeClr val="hlink"/>
              </a:buClr>
              <a:buSzPct val="55000"/>
              <a:buFont typeface="Wingdings" panose="05000000000000000000" pitchFamily="2" charset="2"/>
              <a:buChar char="n"/>
              <a:defRPr/>
            </a:pPr>
            <a:r>
              <a:rPr lang="zh-CN" altLang="en-US" dirty="0" smtClean="0">
                <a:effectLst>
                  <a:outerShdw blurRad="38100" dist="38100" dir="2700000" algn="tl">
                    <a:srgbClr val="C0C0C0"/>
                  </a:outerShdw>
                </a:effectLst>
                <a:latin typeface="宋体" panose="02010600030101010101" pitchFamily="2" charset="-122"/>
              </a:rPr>
              <a:t>关键在于</a:t>
            </a:r>
            <a:r>
              <a:rPr lang="zh-CN" altLang="en-US" b="1" dirty="0" smtClean="0">
                <a:effectLst>
                  <a:outerShdw blurRad="38100" dist="38100" dir="2700000" algn="tl">
                    <a:srgbClr val="C0C0C0"/>
                  </a:outerShdw>
                </a:effectLst>
                <a:latin typeface="宋体" panose="02010600030101010101" pitchFamily="2" charset="-122"/>
              </a:rPr>
              <a:t>数据组织</a:t>
            </a:r>
            <a:r>
              <a:rPr lang="zh-CN" altLang="en-US" dirty="0" smtClean="0">
                <a:effectLst>
                  <a:outerShdw blurRad="38100" dist="38100" dir="2700000" algn="tl">
                    <a:srgbClr val="C0C0C0"/>
                  </a:outerShdw>
                </a:effectLst>
                <a:latin typeface="宋体" panose="02010600030101010101" pitchFamily="2" charset="-122"/>
              </a:rPr>
              <a:t>。</a:t>
            </a:r>
            <a:endParaRPr lang="en-US" altLang="zh-CN" dirty="0">
              <a:effectLst>
                <a:outerShdw blurRad="38100" dist="38100" dir="2700000" algn="tl">
                  <a:srgbClr val="C0C0C0"/>
                </a:outerShdw>
              </a:effectLst>
              <a:latin typeface="宋体" panose="02010600030101010101" pitchFamily="2" charset="-122"/>
            </a:endParaRPr>
          </a:p>
        </p:txBody>
      </p:sp>
      <p:sp>
        <p:nvSpPr>
          <p:cNvPr id="3" name="标题 1"/>
          <p:cNvSpPr txBox="1">
            <a:spLocks/>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sz="3200" b="1" dirty="0" smtClean="0">
                <a:solidFill>
                  <a:schemeClr val="folHlink"/>
                </a:solidFill>
                <a:ea typeface="楷体_GB2312" pitchFamily="49" charset="-122"/>
              </a:rPr>
              <a:t>数据 </a:t>
            </a:r>
            <a:r>
              <a:rPr lang="en-US" altLang="zh-CN" sz="3200" b="1" dirty="0" smtClean="0">
                <a:solidFill>
                  <a:schemeClr val="folHlink"/>
                </a:solidFill>
                <a:ea typeface="楷体_GB2312" pitchFamily="49" charset="-122"/>
              </a:rPr>
              <a:t>vs </a:t>
            </a:r>
            <a:r>
              <a:rPr lang="zh-CN" altLang="en-US" sz="3200" b="1" dirty="0" smtClean="0">
                <a:solidFill>
                  <a:schemeClr val="folHlink"/>
                </a:solidFill>
                <a:ea typeface="楷体_GB2312" pitchFamily="49" charset="-122"/>
              </a:rPr>
              <a:t>信息</a:t>
            </a:r>
            <a:endParaRPr lang="zh-CN" altLang="en-US" sz="3200" b="1" dirty="0">
              <a:solidFill>
                <a:schemeClr val="folHlink"/>
              </a:solidFill>
              <a:ea typeface="楷体_GB2312" pitchFamily="49" charset="-122"/>
            </a:endParaRPr>
          </a:p>
        </p:txBody>
      </p:sp>
    </p:spTree>
    <p:extLst>
      <p:ext uri="{BB962C8B-B14F-4D97-AF65-F5344CB8AC3E}">
        <p14:creationId xmlns:p14="http://schemas.microsoft.com/office/powerpoint/2010/main" val="412531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arn(inVertic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down)">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wipe(down)">
                                      <p:cBhvr>
                                        <p:cTn id="24" dur="500"/>
                                        <p:tgtEl>
                                          <p:spTgt spid="2">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down)">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标题 277505">
            <a:extLst/>
          </p:cNvPr>
          <p:cNvSpPr>
            <a:spLocks noGrp="1"/>
          </p:cNvSpPr>
          <p:nvPr>
            <p:ph type="title"/>
          </p:nvPr>
        </p:nvSpPr>
        <p:spPr/>
        <p:txBody>
          <a:bodyPr/>
          <a:lstStyle/>
          <a:p>
            <a:pPr eaLnBrk="1" hangingPunct="1">
              <a:defRPr/>
            </a:pPr>
            <a:r>
              <a:rPr lang="en-US" altLang="zh-CN" b="1" noProof="1" smtClean="0">
                <a:solidFill>
                  <a:srgbClr val="3333FF"/>
                </a:solidFill>
                <a:effectLst>
                  <a:outerShdw blurRad="38100" dist="38100" dir="2700000">
                    <a:srgbClr val="C0C0C0"/>
                  </a:outerShdw>
                </a:effectLst>
                <a:ea typeface="楷体_GB2312" pitchFamily="49" charset="-122"/>
              </a:rPr>
              <a:t>2 </a:t>
            </a:r>
            <a:r>
              <a:rPr lang="zh-CN" altLang="en-US" b="1" noProof="1" smtClean="0">
                <a:solidFill>
                  <a:srgbClr val="3333FF"/>
                </a:solidFill>
                <a:effectLst>
                  <a:outerShdw blurRad="38100" dist="38100" dir="2700000">
                    <a:srgbClr val="C0C0C0"/>
                  </a:outerShdw>
                </a:effectLst>
                <a:ea typeface="楷体_GB2312" pitchFamily="49" charset="-122"/>
              </a:rPr>
              <a:t>数据管理技术的</a:t>
            </a:r>
            <a:r>
              <a:rPr lang="zh-CN" altLang="en-US" b="1" noProof="1">
                <a:solidFill>
                  <a:srgbClr val="3333FF"/>
                </a:solidFill>
                <a:effectLst>
                  <a:outerShdw blurRad="38100" dist="38100" dir="2700000">
                    <a:srgbClr val="C0C0C0"/>
                  </a:outerShdw>
                </a:effectLst>
                <a:ea typeface="楷体_GB2312" pitchFamily="49" charset="-122"/>
              </a:rPr>
              <a:t>发展历程</a:t>
            </a:r>
          </a:p>
        </p:txBody>
      </p:sp>
      <p:sp>
        <p:nvSpPr>
          <p:cNvPr id="277507" name="文本占位符 277506">
            <a:extLst/>
          </p:cNvPr>
          <p:cNvSpPr>
            <a:spLocks noGrp="1"/>
          </p:cNvSpPr>
          <p:nvPr>
            <p:ph idx="1"/>
          </p:nvPr>
        </p:nvSpPr>
        <p:spPr>
          <a:xfrm>
            <a:off x="384175" y="1498600"/>
            <a:ext cx="8318500" cy="2627313"/>
          </a:xfrm>
        </p:spPr>
        <p:txBody>
          <a:bodyPr/>
          <a:lstStyle/>
          <a:p>
            <a:pPr lvl="1" eaLnBrk="1" hangingPunct="1">
              <a:defRPr/>
            </a:pPr>
            <a:r>
              <a:rPr lang="zh-CN" altLang="en-US" b="1" dirty="0">
                <a:effectLst>
                  <a:outerShdw blurRad="38100" dist="38100" dir="2700000" algn="tl">
                    <a:srgbClr val="C0C0C0"/>
                  </a:outerShdw>
                </a:effectLst>
                <a:latin typeface="宋体" panose="02010600030101010101" pitchFamily="2" charset="-122"/>
                <a:ea typeface="宋体" panose="02010600030101010101" pitchFamily="2" charset="-122"/>
              </a:rPr>
              <a:t>人</a:t>
            </a:r>
            <a:r>
              <a:rPr lang="zh-CN" altLang="zh-CN" b="1" dirty="0" smtClean="0">
                <a:effectLst>
                  <a:outerShdw blurRad="38100" dist="38100" dir="2700000" algn="tl">
                    <a:srgbClr val="C0C0C0"/>
                  </a:outerShdw>
                </a:effectLst>
                <a:latin typeface="宋体" panose="02010600030101010101" pitchFamily="2" charset="-122"/>
                <a:ea typeface="宋体" panose="02010600030101010101" pitchFamily="2" charset="-122"/>
              </a:rPr>
              <a:t>工</a:t>
            </a:r>
            <a:r>
              <a:rPr lang="zh-CN" altLang="en-US" b="1" dirty="0" smtClean="0">
                <a:effectLst>
                  <a:outerShdw blurRad="38100" dist="38100" dir="2700000" algn="tl">
                    <a:srgbClr val="C0C0C0"/>
                  </a:outerShdw>
                </a:effectLst>
                <a:latin typeface="宋体" panose="02010600030101010101" pitchFamily="2" charset="-122"/>
                <a:ea typeface="宋体" panose="02010600030101010101" pitchFamily="2" charset="-122"/>
              </a:rPr>
              <a:t>管理</a:t>
            </a:r>
            <a:r>
              <a:rPr lang="zh-CN" altLang="zh-CN" b="1" dirty="0" smtClean="0">
                <a:effectLst>
                  <a:outerShdw blurRad="38100" dist="38100" dir="2700000" algn="tl">
                    <a:srgbClr val="C0C0C0"/>
                  </a:outerShdw>
                </a:effectLst>
                <a:latin typeface="宋体" panose="02010600030101010101" pitchFamily="2" charset="-122"/>
                <a:ea typeface="宋体" panose="02010600030101010101" pitchFamily="2" charset="-122"/>
              </a:rPr>
              <a:t>阶段</a:t>
            </a:r>
            <a:endParaRPr lang="en-US" altLang="zh-CN" b="1"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a:p>
            <a:pPr lvl="1" eaLnBrk="1" hangingPunct="1">
              <a:defRPr/>
            </a:pPr>
            <a:r>
              <a:rPr lang="zh-CN" altLang="zh-CN" b="1" dirty="0" smtClean="0">
                <a:effectLst>
                  <a:outerShdw blurRad="38100" dist="38100" dir="2700000" algn="tl">
                    <a:srgbClr val="C0C0C0"/>
                  </a:outerShdw>
                </a:effectLst>
                <a:latin typeface="宋体" panose="02010600030101010101" pitchFamily="2" charset="-122"/>
                <a:ea typeface="宋体" panose="02010600030101010101" pitchFamily="2" charset="-122"/>
              </a:rPr>
              <a:t>文件</a:t>
            </a:r>
            <a:r>
              <a:rPr lang="zh-CN" altLang="en-US" b="1" dirty="0" smtClean="0">
                <a:effectLst>
                  <a:outerShdw blurRad="38100" dist="38100" dir="2700000" algn="tl">
                    <a:srgbClr val="C0C0C0"/>
                  </a:outerShdw>
                </a:effectLst>
                <a:latin typeface="宋体" panose="02010600030101010101" pitchFamily="2" charset="-122"/>
                <a:ea typeface="宋体" panose="02010600030101010101" pitchFamily="2" charset="-122"/>
              </a:rPr>
              <a:t>系统</a:t>
            </a:r>
            <a:r>
              <a:rPr lang="zh-CN" altLang="zh-CN" b="1" dirty="0" smtClean="0">
                <a:effectLst>
                  <a:outerShdw blurRad="38100" dist="38100" dir="2700000" algn="tl">
                    <a:srgbClr val="C0C0C0"/>
                  </a:outerShdw>
                </a:effectLst>
                <a:latin typeface="宋体" panose="02010600030101010101" pitchFamily="2" charset="-122"/>
                <a:ea typeface="宋体" panose="02010600030101010101" pitchFamily="2" charset="-122"/>
              </a:rPr>
              <a:t>阶段</a:t>
            </a:r>
            <a:endParaRPr lang="en-US" altLang="zh-CN" b="1"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a:p>
            <a:pPr lvl="1" eaLnBrk="1" hangingPunct="1">
              <a:defRPr/>
            </a:pPr>
            <a:r>
              <a:rPr lang="zh-CN" altLang="zh-CN" b="1" dirty="0" smtClean="0">
                <a:effectLst>
                  <a:outerShdw blurRad="38100" dist="38100" dir="2700000" algn="tl">
                    <a:srgbClr val="C0C0C0"/>
                  </a:outerShdw>
                </a:effectLst>
                <a:latin typeface="宋体" panose="02010600030101010101" pitchFamily="2" charset="-122"/>
                <a:ea typeface="宋体" panose="02010600030101010101" pitchFamily="2" charset="-122"/>
              </a:rPr>
              <a:t>数据库</a:t>
            </a:r>
            <a:r>
              <a:rPr lang="zh-CN" altLang="en-US" b="1" dirty="0">
                <a:effectLst>
                  <a:outerShdw blurRad="38100" dist="38100" dir="2700000" algn="tl">
                    <a:srgbClr val="C0C0C0"/>
                  </a:outerShdw>
                </a:effectLst>
                <a:latin typeface="宋体" panose="02010600030101010101" pitchFamily="2" charset="-122"/>
                <a:ea typeface="宋体" panose="02010600030101010101" pitchFamily="2" charset="-122"/>
              </a:rPr>
              <a:t>系统</a:t>
            </a:r>
            <a:r>
              <a:rPr lang="zh-CN" altLang="zh-CN" b="1" dirty="0" smtClean="0">
                <a:effectLst>
                  <a:outerShdw blurRad="38100" dist="38100" dir="2700000" algn="tl">
                    <a:srgbClr val="C0C0C0"/>
                  </a:outerShdw>
                </a:effectLst>
                <a:latin typeface="宋体" panose="02010600030101010101" pitchFamily="2" charset="-122"/>
                <a:ea typeface="宋体" panose="02010600030101010101" pitchFamily="2" charset="-122"/>
              </a:rPr>
              <a:t>阶段</a:t>
            </a:r>
            <a:endParaRPr lang="zh-CN" altLang="zh-CN" b="1" dirty="0">
              <a:effectLst>
                <a:outerShdw blurRad="38100" dist="38100" dir="2700000" algn="tl">
                  <a:srgbClr val="C0C0C0"/>
                </a:outerShdw>
              </a:effectLst>
              <a:latin typeface="宋体" panose="02010600030101010101" pitchFamily="2" charset="-122"/>
              <a:ea typeface="宋体" panose="02010600030101010101" pitchFamily="2" charset="-122"/>
            </a:endParaRPr>
          </a:p>
          <a:p>
            <a:pPr eaLnBrk="1" hangingPunct="1">
              <a:defRPr/>
            </a:pPr>
            <a:endParaRPr lang="en-US" altLang="zh-CN" sz="2800" b="1"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a:p>
            <a:pPr eaLnBrk="1" hangingPunct="1">
              <a:defRPr/>
            </a:pPr>
            <a:endParaRPr lang="zh-CN" altLang="zh-CN" sz="2800" b="1" dirty="0" smtClean="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608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12213DC5-D689-4D76-A6CC-9C9C2B35FD4C}" type="slidenum">
              <a:rPr altLang="en-US" sz="1400" smtClean="0">
                <a:ea typeface="宋体" panose="02010600030101010101" pitchFamily="2" charset="-122"/>
              </a:rPr>
              <a:pPr algn="r">
                <a:spcBef>
                  <a:spcPct val="0"/>
                </a:spcBef>
                <a:buClrTx/>
                <a:buSzTx/>
                <a:buFont typeface="Arial" panose="020B0604020202020204" pitchFamily="34" charset="0"/>
                <a:buNone/>
              </a:pPr>
              <a:t>13</a:t>
            </a:fld>
            <a:endParaRPr lang="en-US" altLang="en-US" sz="1400" dirty="0" smtClean="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259770" y="3186047"/>
            <a:ext cx="5669864" cy="2475107"/>
          </a:xfrm>
          <a:prstGeom prst="rect">
            <a:avLst/>
          </a:prstGeom>
        </p:spPr>
      </p:pic>
      <p:sp>
        <p:nvSpPr>
          <p:cNvPr id="3" name="文本框 2"/>
          <p:cNvSpPr txBox="1"/>
          <p:nvPr/>
        </p:nvSpPr>
        <p:spPr>
          <a:xfrm>
            <a:off x="1547790" y="5199489"/>
            <a:ext cx="1152080" cy="461665"/>
          </a:xfrm>
          <a:prstGeom prst="rect">
            <a:avLst/>
          </a:prstGeom>
          <a:noFill/>
        </p:spPr>
        <p:txBody>
          <a:bodyPr wrap="square" rtlCol="0">
            <a:spAutoFit/>
          </a:bodyPr>
          <a:lstStyle/>
          <a:p>
            <a:r>
              <a:rPr lang="en-US" altLang="zh-CN" dirty="0" smtClean="0"/>
              <a:t>-195x</a:t>
            </a:r>
            <a:endParaRPr lang="zh-CN" altLang="en-US" dirty="0"/>
          </a:p>
        </p:txBody>
      </p:sp>
      <p:sp>
        <p:nvSpPr>
          <p:cNvPr id="7" name="文本框 6"/>
          <p:cNvSpPr txBox="1"/>
          <p:nvPr/>
        </p:nvSpPr>
        <p:spPr>
          <a:xfrm>
            <a:off x="3575465" y="5199489"/>
            <a:ext cx="1152080" cy="461665"/>
          </a:xfrm>
          <a:prstGeom prst="rect">
            <a:avLst/>
          </a:prstGeom>
          <a:noFill/>
        </p:spPr>
        <p:txBody>
          <a:bodyPr wrap="square" rtlCol="0">
            <a:spAutoFit/>
          </a:bodyPr>
          <a:lstStyle/>
          <a:p>
            <a:r>
              <a:rPr lang="en-US" altLang="zh-CN" dirty="0" smtClean="0"/>
              <a:t>-196x</a:t>
            </a:r>
            <a:endParaRPr lang="zh-CN" altLang="en-US" dirty="0"/>
          </a:p>
        </p:txBody>
      </p:sp>
      <p:sp>
        <p:nvSpPr>
          <p:cNvPr id="8" name="文本框 7"/>
          <p:cNvSpPr txBox="1"/>
          <p:nvPr/>
        </p:nvSpPr>
        <p:spPr>
          <a:xfrm>
            <a:off x="5508065" y="5174050"/>
            <a:ext cx="1152080" cy="461665"/>
          </a:xfrm>
          <a:prstGeom prst="rect">
            <a:avLst/>
          </a:prstGeom>
          <a:noFill/>
        </p:spPr>
        <p:txBody>
          <a:bodyPr wrap="square" rtlCol="0">
            <a:spAutoFit/>
          </a:bodyPr>
          <a:lstStyle/>
          <a:p>
            <a:r>
              <a:rPr lang="en-US" altLang="zh-CN" dirty="0" smtClean="0"/>
              <a:t>196x-</a:t>
            </a:r>
            <a:endParaRPr lang="zh-CN" altLang="en-US" dirty="0"/>
          </a:p>
        </p:txBody>
      </p:sp>
    </p:spTree>
    <p:extLst>
      <p:ext uri="{BB962C8B-B14F-4D97-AF65-F5344CB8AC3E}">
        <p14:creationId xmlns:p14="http://schemas.microsoft.com/office/powerpoint/2010/main" val="28709726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286721"/>
          <p:cNvSpPr>
            <a:spLocks noGrp="1" noChangeArrowheads="1"/>
          </p:cNvSpPr>
          <p:nvPr>
            <p:ph type="title"/>
          </p:nvPr>
        </p:nvSpPr>
        <p:spPr/>
        <p:txBody>
          <a:bodyPr/>
          <a:lstStyle/>
          <a:p>
            <a:pPr eaLnBrk="1" hangingPunct="1"/>
            <a:r>
              <a:rPr lang="zh-CN" altLang="en-US" sz="3200" b="1" dirty="0" smtClean="0">
                <a:solidFill>
                  <a:srgbClr val="3333FF"/>
                </a:solidFill>
                <a:ea typeface="楷体_GB2312" pitchFamily="49" charset="-122"/>
              </a:rPr>
              <a:t>人工管理阶段</a:t>
            </a:r>
          </a:p>
        </p:txBody>
      </p:sp>
      <p:grpSp>
        <p:nvGrpSpPr>
          <p:cNvPr id="67587" name="组合 286722"/>
          <p:cNvGrpSpPr>
            <a:grpSpLocks/>
          </p:cNvGrpSpPr>
          <p:nvPr/>
        </p:nvGrpSpPr>
        <p:grpSpPr bwMode="auto">
          <a:xfrm>
            <a:off x="179695" y="1558925"/>
            <a:ext cx="5969000" cy="4765675"/>
            <a:chOff x="752" y="1056"/>
            <a:chExt cx="3760" cy="3002"/>
          </a:xfrm>
        </p:grpSpPr>
        <p:pic>
          <p:nvPicPr>
            <p:cNvPr id="67589" name="图片 286723" descr="j01963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1056"/>
              <a:ext cx="909"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图片 286724" descr="j01963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 y="2087"/>
              <a:ext cx="909"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图片 286725" descr="j01963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3216"/>
              <a:ext cx="861" cy="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2" name="左右箭头 286726"/>
            <p:cNvSpPr>
              <a:spLocks noChangeArrowheads="1"/>
            </p:cNvSpPr>
            <p:nvPr/>
          </p:nvSpPr>
          <p:spPr bwMode="auto">
            <a:xfrm>
              <a:off x="2544" y="1392"/>
              <a:ext cx="816" cy="336"/>
            </a:xfrm>
            <a:prstGeom prst="leftRightArrow">
              <a:avLst>
                <a:gd name="adj1" fmla="val 50000"/>
                <a:gd name="adj2" fmla="val 48481"/>
              </a:avLst>
            </a:prstGeom>
            <a:solidFill>
              <a:schemeClr val="accent1"/>
            </a:solid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sz="2400" dirty="0">
                  <a:ea typeface="华文新魏" pitchFamily="2" charset="-122"/>
                </a:rPr>
                <a:t>访问</a:t>
              </a:r>
            </a:p>
          </p:txBody>
        </p:sp>
        <p:sp>
          <p:nvSpPr>
            <p:cNvPr id="67593" name="左右箭头 286727"/>
            <p:cNvSpPr>
              <a:spLocks noChangeArrowheads="1"/>
            </p:cNvSpPr>
            <p:nvPr/>
          </p:nvSpPr>
          <p:spPr bwMode="auto">
            <a:xfrm>
              <a:off x="2544" y="2352"/>
              <a:ext cx="816" cy="336"/>
            </a:xfrm>
            <a:prstGeom prst="leftRightArrow">
              <a:avLst>
                <a:gd name="adj1" fmla="val 50000"/>
                <a:gd name="adj2" fmla="val 48481"/>
              </a:avLst>
            </a:prstGeom>
            <a:solidFill>
              <a:schemeClr val="accent1"/>
            </a:solid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sz="2400">
                  <a:ea typeface="华文新魏" pitchFamily="2" charset="-122"/>
                </a:rPr>
                <a:t>访问</a:t>
              </a:r>
            </a:p>
          </p:txBody>
        </p:sp>
        <p:sp>
          <p:nvSpPr>
            <p:cNvPr id="67594" name="左右箭头 286728"/>
            <p:cNvSpPr>
              <a:spLocks noChangeArrowheads="1"/>
            </p:cNvSpPr>
            <p:nvPr/>
          </p:nvSpPr>
          <p:spPr bwMode="auto">
            <a:xfrm>
              <a:off x="2544" y="3456"/>
              <a:ext cx="816" cy="336"/>
            </a:xfrm>
            <a:prstGeom prst="leftRightArrow">
              <a:avLst>
                <a:gd name="adj1" fmla="val 50000"/>
                <a:gd name="adj2" fmla="val 48481"/>
              </a:avLst>
            </a:prstGeom>
            <a:solidFill>
              <a:schemeClr val="accent1"/>
            </a:solidFill>
            <a:ln w="9525">
              <a:solidFill>
                <a:schemeClr val="tx1"/>
              </a:solidFill>
              <a:miter lim="800000"/>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sz="2400">
                  <a:ea typeface="华文新魏" pitchFamily="2" charset="-122"/>
                </a:rPr>
                <a:t>访问</a:t>
              </a:r>
            </a:p>
          </p:txBody>
        </p:sp>
        <p:sp>
          <p:nvSpPr>
            <p:cNvPr id="67595" name="圆柱形 286729"/>
            <p:cNvSpPr>
              <a:spLocks noChangeArrowheads="1"/>
            </p:cNvSpPr>
            <p:nvPr/>
          </p:nvSpPr>
          <p:spPr bwMode="auto">
            <a:xfrm>
              <a:off x="3888" y="1248"/>
              <a:ext cx="624" cy="528"/>
            </a:xfrm>
            <a:prstGeom prst="can">
              <a:avLst>
                <a:gd name="adj" fmla="val 35227"/>
              </a:avLst>
            </a:prstGeom>
            <a:gradFill rotWithShape="0">
              <a:gsLst>
                <a:gs pos="0">
                  <a:schemeClr val="accent1"/>
                </a:gs>
                <a:gs pos="100000">
                  <a:srgbClr val="006A4E"/>
                </a:gs>
              </a:gsLst>
              <a:lin ang="5400000" scaled="1"/>
            </a:gradFill>
            <a:ln w="9525">
              <a:solidFill>
                <a:schemeClr val="tx1"/>
              </a:solidFill>
              <a:round/>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数据1</a:t>
              </a:r>
              <a:endParaRPr lang="zh-CN" altLang="en-US" sz="2400">
                <a:ea typeface="宋体" panose="02010600030101010101" pitchFamily="2" charset="-122"/>
              </a:endParaRPr>
            </a:p>
          </p:txBody>
        </p:sp>
        <p:sp>
          <p:nvSpPr>
            <p:cNvPr id="67596" name="圆柱形 286730"/>
            <p:cNvSpPr>
              <a:spLocks noChangeArrowheads="1"/>
            </p:cNvSpPr>
            <p:nvPr/>
          </p:nvSpPr>
          <p:spPr bwMode="auto">
            <a:xfrm>
              <a:off x="3888" y="2256"/>
              <a:ext cx="624" cy="528"/>
            </a:xfrm>
            <a:prstGeom prst="can">
              <a:avLst>
                <a:gd name="adj" fmla="val 35227"/>
              </a:avLst>
            </a:prstGeom>
            <a:gradFill rotWithShape="0">
              <a:gsLst>
                <a:gs pos="0">
                  <a:schemeClr val="accent1"/>
                </a:gs>
                <a:gs pos="100000">
                  <a:srgbClr val="006A4E"/>
                </a:gs>
              </a:gsLst>
              <a:lin ang="5400000" scaled="1"/>
            </a:gradFill>
            <a:ln w="9525">
              <a:solidFill>
                <a:schemeClr val="tx1"/>
              </a:solidFill>
              <a:round/>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sz="2400">
                  <a:latin typeface="华文新魏" pitchFamily="2" charset="-122"/>
                  <a:ea typeface="华文新魏" pitchFamily="2" charset="-122"/>
                </a:rPr>
                <a:t>数据2</a:t>
              </a:r>
            </a:p>
          </p:txBody>
        </p:sp>
        <p:sp>
          <p:nvSpPr>
            <p:cNvPr id="67597" name="圆柱形 286731"/>
            <p:cNvSpPr>
              <a:spLocks noChangeArrowheads="1"/>
            </p:cNvSpPr>
            <p:nvPr/>
          </p:nvSpPr>
          <p:spPr bwMode="auto">
            <a:xfrm>
              <a:off x="3888" y="3312"/>
              <a:ext cx="624" cy="528"/>
            </a:xfrm>
            <a:prstGeom prst="can">
              <a:avLst>
                <a:gd name="adj" fmla="val 35227"/>
              </a:avLst>
            </a:prstGeom>
            <a:gradFill rotWithShape="0">
              <a:gsLst>
                <a:gs pos="0">
                  <a:schemeClr val="accent1"/>
                </a:gs>
                <a:gs pos="100000">
                  <a:srgbClr val="006A4E"/>
                </a:gs>
              </a:gsLst>
              <a:lin ang="5400000" scaled="1"/>
            </a:gradFill>
            <a:ln w="9525">
              <a:solidFill>
                <a:schemeClr val="tx1"/>
              </a:solidFill>
              <a:round/>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sz="2400">
                  <a:latin typeface="华文新魏" pitchFamily="2" charset="-122"/>
                  <a:ea typeface="华文新魏" pitchFamily="2" charset="-122"/>
                </a:rPr>
                <a:t>数据</a:t>
              </a:r>
              <a:r>
                <a:rPr lang="en-US" altLang="zh-CN" sz="2400">
                  <a:latin typeface="华文新魏" pitchFamily="2" charset="-122"/>
                  <a:ea typeface="华文新魏" pitchFamily="2" charset="-122"/>
                </a:rPr>
                <a:t>n</a:t>
              </a:r>
            </a:p>
          </p:txBody>
        </p:sp>
        <p:sp>
          <p:nvSpPr>
            <p:cNvPr id="67598" name="文本框 286732"/>
            <p:cNvSpPr txBox="1">
              <a:spLocks noChangeArrowheads="1"/>
            </p:cNvSpPr>
            <p:nvPr/>
          </p:nvSpPr>
          <p:spPr bwMode="auto">
            <a:xfrm>
              <a:off x="768" y="1392"/>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程序1</a:t>
              </a:r>
            </a:p>
          </p:txBody>
        </p:sp>
        <p:sp>
          <p:nvSpPr>
            <p:cNvPr id="67599" name="文本框 286733"/>
            <p:cNvSpPr txBox="1">
              <a:spLocks noChangeArrowheads="1"/>
            </p:cNvSpPr>
            <p:nvPr/>
          </p:nvSpPr>
          <p:spPr bwMode="auto">
            <a:xfrm>
              <a:off x="752" y="2448"/>
              <a:ext cx="6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程序2</a:t>
              </a:r>
            </a:p>
          </p:txBody>
        </p:sp>
        <p:sp>
          <p:nvSpPr>
            <p:cNvPr id="67600" name="文本框 286734"/>
            <p:cNvSpPr txBox="1">
              <a:spLocks noChangeArrowheads="1"/>
            </p:cNvSpPr>
            <p:nvPr/>
          </p:nvSpPr>
          <p:spPr bwMode="auto">
            <a:xfrm>
              <a:off x="752" y="3552"/>
              <a:ext cx="6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程序</a:t>
              </a:r>
              <a:r>
                <a:rPr lang="en-US" altLang="zh-CN" sz="2400">
                  <a:latin typeface="华文新魏" pitchFamily="2" charset="-122"/>
                  <a:ea typeface="华文新魏" pitchFamily="2" charset="-122"/>
                </a:rPr>
                <a:t>n</a:t>
              </a:r>
            </a:p>
          </p:txBody>
        </p:sp>
      </p:grpSp>
      <p:sp>
        <p:nvSpPr>
          <p:cNvPr id="6758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DD7A4C33-BB55-47F7-9A54-925699E69345}" type="slidenum">
              <a:rPr altLang="en-US" sz="1400" smtClean="0">
                <a:ea typeface="宋体" panose="02010600030101010101" pitchFamily="2" charset="-122"/>
              </a:rPr>
              <a:pPr algn="r">
                <a:spcBef>
                  <a:spcPct val="0"/>
                </a:spcBef>
                <a:buClrTx/>
                <a:buSzTx/>
                <a:buFont typeface="Arial" panose="020B0604020202020204" pitchFamily="34" charset="0"/>
                <a:buNone/>
              </a:pPr>
              <a:t>14</a:t>
            </a:fld>
            <a:endParaRPr lang="en-US" altLang="en-US" sz="1400" dirty="0" smtClean="0">
              <a:ea typeface="宋体" panose="02010600030101010101" pitchFamily="2" charset="-122"/>
            </a:endParaRPr>
          </a:p>
        </p:txBody>
      </p:sp>
      <p:sp>
        <p:nvSpPr>
          <p:cNvPr id="2" name="矩形 1"/>
          <p:cNvSpPr/>
          <p:nvPr/>
        </p:nvSpPr>
        <p:spPr>
          <a:xfrm>
            <a:off x="6156784" y="2138588"/>
            <a:ext cx="2707924" cy="3785652"/>
          </a:xfrm>
          <a:prstGeom prst="rect">
            <a:avLst/>
          </a:prstGeom>
        </p:spPr>
        <p:txBody>
          <a:bodyPr wrap="square">
            <a:spAutoFit/>
          </a:bodyPr>
          <a:lstStyle/>
          <a:p>
            <a:pPr marL="457200" indent="-457200">
              <a:buFont typeface="Wingdings" panose="05000000000000000000" pitchFamily="2" charset="2"/>
              <a:buChar char="l"/>
            </a:pPr>
            <a:r>
              <a:rPr lang="zh-CN" altLang="en-US" dirty="0" smtClean="0"/>
              <a:t>计算机</a:t>
            </a:r>
            <a:r>
              <a:rPr lang="zh-CN" altLang="en-US" dirty="0"/>
              <a:t>主要用于科学计算，其他工作还没有展开</a:t>
            </a:r>
            <a:r>
              <a:rPr lang="zh-CN" altLang="en-US" dirty="0" smtClean="0"/>
              <a:t>。</a:t>
            </a:r>
            <a:endParaRPr lang="en-US" altLang="zh-CN" dirty="0" smtClean="0"/>
          </a:p>
          <a:p>
            <a:pPr marL="457200" indent="-457200">
              <a:buFont typeface="Wingdings" panose="05000000000000000000" pitchFamily="2" charset="2"/>
              <a:buChar char="l"/>
            </a:pPr>
            <a:r>
              <a:rPr lang="zh-CN" altLang="en-US" dirty="0" smtClean="0"/>
              <a:t>外部</a:t>
            </a:r>
            <a:r>
              <a:rPr lang="zh-CN" altLang="en-US" dirty="0"/>
              <a:t>存储器只有磁带、卡片和纸带等，还没有磁盘等字节存取存储设备</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285697"/>
          <p:cNvSpPr>
            <a:spLocks noGrp="1" noChangeArrowheads="1"/>
          </p:cNvSpPr>
          <p:nvPr>
            <p:ph type="title"/>
          </p:nvPr>
        </p:nvSpPr>
        <p:spPr/>
        <p:txBody>
          <a:bodyPr/>
          <a:lstStyle/>
          <a:p>
            <a:pPr eaLnBrk="1" hangingPunct="1"/>
            <a:r>
              <a:rPr lang="zh-CN" altLang="en-US" sz="3200" b="1" dirty="0">
                <a:solidFill>
                  <a:srgbClr val="3333FF"/>
                </a:solidFill>
                <a:ea typeface="楷体_GB2312" pitchFamily="49" charset="-122"/>
              </a:rPr>
              <a:t>人工管理阶段</a:t>
            </a:r>
          </a:p>
        </p:txBody>
      </p:sp>
      <p:sp>
        <p:nvSpPr>
          <p:cNvPr id="69635" name="文本占位符 285698"/>
          <p:cNvSpPr>
            <a:spLocks noGrp="1" noChangeArrowheads="1"/>
          </p:cNvSpPr>
          <p:nvPr>
            <p:ph idx="1"/>
          </p:nvPr>
        </p:nvSpPr>
        <p:spPr/>
        <p:txBody>
          <a:bodyPr/>
          <a:lstStyle/>
          <a:p>
            <a:pPr eaLnBrk="1" hangingPunct="1"/>
            <a:r>
              <a:rPr lang="zh-CN" altLang="en-US" b="1" dirty="0" smtClean="0">
                <a:latin typeface="宋体" panose="02010600030101010101" pitchFamily="2" charset="-122"/>
                <a:ea typeface="宋体" panose="02010600030101010101" pitchFamily="2" charset="-122"/>
              </a:rPr>
              <a:t>特点</a:t>
            </a:r>
          </a:p>
          <a:p>
            <a:pPr lvl="1" eaLnBrk="1" hangingPunct="1"/>
            <a:r>
              <a:rPr lang="zh-CN" altLang="en-US" b="1" dirty="0" smtClean="0">
                <a:solidFill>
                  <a:srgbClr val="800000"/>
                </a:solidFill>
                <a:latin typeface="宋体" panose="02010600030101010101" pitchFamily="2" charset="-122"/>
                <a:ea typeface="宋体" panose="02010600030101010101" pitchFamily="2" charset="-122"/>
              </a:rPr>
              <a:t>用户完全负责数据管理工作</a:t>
            </a:r>
          </a:p>
          <a:p>
            <a:pPr lvl="2" eaLnBrk="1" hangingPunct="1"/>
            <a:r>
              <a:rPr lang="zh-CN" altLang="en-US" sz="2800" b="1" dirty="0" smtClean="0">
                <a:solidFill>
                  <a:schemeClr val="folHlink"/>
                </a:solidFill>
                <a:latin typeface="宋体" panose="02010600030101010101" pitchFamily="2" charset="-122"/>
                <a:ea typeface="宋体" panose="02010600030101010101" pitchFamily="2" charset="-122"/>
              </a:rPr>
              <a:t>数据的组织、存储结构、存取方法、输入输出等</a:t>
            </a:r>
          </a:p>
          <a:p>
            <a:pPr lvl="1" eaLnBrk="1" hangingPunct="1"/>
            <a:r>
              <a:rPr lang="zh-CN" altLang="en-US" b="1" dirty="0" smtClean="0">
                <a:solidFill>
                  <a:srgbClr val="800000"/>
                </a:solidFill>
                <a:latin typeface="宋体" panose="02010600030101010101" pitchFamily="2" charset="-122"/>
                <a:ea typeface="宋体" panose="02010600030101010101" pitchFamily="2" charset="-122"/>
              </a:rPr>
              <a:t>数据完全面向特定的应用程序</a:t>
            </a:r>
          </a:p>
          <a:p>
            <a:pPr lvl="2" eaLnBrk="1" hangingPunct="1"/>
            <a:r>
              <a:rPr lang="zh-CN" altLang="en-US" sz="2800" b="1" dirty="0" smtClean="0">
                <a:solidFill>
                  <a:schemeClr val="folHlink"/>
                </a:solidFill>
                <a:latin typeface="宋体" panose="02010600030101010101" pitchFamily="2" charset="-122"/>
                <a:ea typeface="宋体" panose="02010600030101010101" pitchFamily="2" charset="-122"/>
              </a:rPr>
              <a:t>每个用户使用自己的数据，</a:t>
            </a:r>
            <a:r>
              <a:rPr lang="zh-CN" altLang="en-US" sz="2800" b="1" dirty="0" smtClean="0">
                <a:solidFill>
                  <a:srgbClr val="00B050"/>
                </a:solidFill>
                <a:latin typeface="宋体" panose="02010600030101010101" pitchFamily="2" charset="-122"/>
                <a:ea typeface="宋体" panose="02010600030101010101" pitchFamily="2" charset="-122"/>
              </a:rPr>
              <a:t>数据不保存，用完就撤走</a:t>
            </a:r>
          </a:p>
          <a:p>
            <a:pPr lvl="1" eaLnBrk="1" hangingPunct="1"/>
            <a:r>
              <a:rPr lang="zh-CN" altLang="en-US" b="1" dirty="0" smtClean="0">
                <a:solidFill>
                  <a:srgbClr val="800000"/>
                </a:solidFill>
                <a:latin typeface="宋体" panose="02010600030101010101" pitchFamily="2" charset="-122"/>
                <a:ea typeface="宋体" panose="02010600030101010101" pitchFamily="2" charset="-122"/>
              </a:rPr>
              <a:t>数据与程序没有独立性</a:t>
            </a:r>
          </a:p>
          <a:p>
            <a:pPr lvl="2" eaLnBrk="1" hangingPunct="1"/>
            <a:r>
              <a:rPr lang="zh-CN" altLang="en-US" sz="2800" b="1" dirty="0" smtClean="0">
                <a:solidFill>
                  <a:schemeClr val="folHlink"/>
                </a:solidFill>
                <a:latin typeface="宋体" panose="02010600030101010101" pitchFamily="2" charset="-122"/>
                <a:ea typeface="宋体" panose="02010600030101010101" pitchFamily="2" charset="-122"/>
              </a:rPr>
              <a:t>程序中存取数据的子程序随着存储结构的改变而改变</a:t>
            </a:r>
          </a:p>
          <a:p>
            <a:pPr lvl="1" eaLnBrk="1" hangingPunct="1"/>
            <a:endParaRPr lang="zh-CN" altLang="en-US" b="1" dirty="0" smtClean="0">
              <a:solidFill>
                <a:schemeClr val="folHlink"/>
              </a:solidFill>
              <a:latin typeface="宋体" panose="02010600030101010101" pitchFamily="2" charset="-122"/>
              <a:ea typeface="宋体" panose="02010600030101010101" pitchFamily="2" charset="-122"/>
            </a:endParaRPr>
          </a:p>
        </p:txBody>
      </p:sp>
      <p:sp>
        <p:nvSpPr>
          <p:cNvPr id="69636"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990C5B81-E41D-4651-BA45-18D365C81575}" type="slidenum">
              <a:rPr altLang="en-US" sz="1400" smtClean="0">
                <a:ea typeface="宋体" panose="02010600030101010101" pitchFamily="2" charset="-122"/>
              </a:rPr>
              <a:pPr algn="r">
                <a:spcBef>
                  <a:spcPct val="0"/>
                </a:spcBef>
                <a:buClrTx/>
                <a:buSzTx/>
                <a:buFont typeface="Arial" panose="020B0604020202020204" pitchFamily="34" charset="0"/>
                <a:buNone/>
              </a:pPr>
              <a:t>15</a:t>
            </a:fld>
            <a:endParaRPr lang="en-US" altLang="en-US" sz="1400" smtClean="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289793"/>
          <p:cNvSpPr>
            <a:spLocks noGrp="1" noChangeArrowheads="1"/>
          </p:cNvSpPr>
          <p:nvPr>
            <p:ph type="title"/>
          </p:nvPr>
        </p:nvSpPr>
        <p:spPr/>
        <p:txBody>
          <a:bodyPr/>
          <a:lstStyle/>
          <a:p>
            <a:pPr eaLnBrk="1" hangingPunct="1"/>
            <a:r>
              <a:rPr lang="zh-CN" altLang="en-US" sz="3200" b="1" dirty="0">
                <a:solidFill>
                  <a:srgbClr val="3333FF"/>
                </a:solidFill>
                <a:ea typeface="楷体_GB2312" pitchFamily="49" charset="-122"/>
              </a:rPr>
              <a:t>文件系统阶段</a:t>
            </a:r>
          </a:p>
        </p:txBody>
      </p:sp>
      <p:pic>
        <p:nvPicPr>
          <p:cNvPr id="71683" name="图片 289796" descr="j01963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5105400"/>
            <a:ext cx="1366838"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684" name="组合 1"/>
          <p:cNvGrpSpPr>
            <a:grpSpLocks/>
          </p:cNvGrpSpPr>
          <p:nvPr/>
        </p:nvGrpSpPr>
        <p:grpSpPr bwMode="auto">
          <a:xfrm>
            <a:off x="485775" y="1676400"/>
            <a:ext cx="7972425" cy="4419600"/>
            <a:chOff x="765" y="2640"/>
            <a:chExt cx="12555" cy="6960"/>
          </a:xfrm>
        </p:grpSpPr>
        <p:pic>
          <p:nvPicPr>
            <p:cNvPr id="71686" name="图片 289794" descr="j01963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 y="2640"/>
              <a:ext cx="2272" cy="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图片 289795" descr="j01963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 y="5217"/>
              <a:ext cx="2272" cy="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左右箭头 289797"/>
            <p:cNvSpPr>
              <a:spLocks noChangeArrowheads="1"/>
            </p:cNvSpPr>
            <p:nvPr/>
          </p:nvSpPr>
          <p:spPr bwMode="auto">
            <a:xfrm rot="2400000">
              <a:off x="4530" y="4155"/>
              <a:ext cx="2280" cy="840"/>
            </a:xfrm>
            <a:prstGeom prst="leftRightArrow">
              <a:avLst>
                <a:gd name="adj1" fmla="val 50000"/>
                <a:gd name="adj2" fmla="val 54185"/>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1689" name="左右箭头 289798"/>
            <p:cNvSpPr>
              <a:spLocks noChangeArrowheads="1"/>
            </p:cNvSpPr>
            <p:nvPr/>
          </p:nvSpPr>
          <p:spPr bwMode="auto">
            <a:xfrm>
              <a:off x="4560" y="5880"/>
              <a:ext cx="1560" cy="840"/>
            </a:xfrm>
            <a:prstGeom prst="leftRightArrow">
              <a:avLst>
                <a:gd name="adj1" fmla="val 50000"/>
                <a:gd name="adj2" fmla="val 37074"/>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1690" name="左右箭头 289799"/>
            <p:cNvSpPr>
              <a:spLocks noChangeArrowheads="1"/>
            </p:cNvSpPr>
            <p:nvPr/>
          </p:nvSpPr>
          <p:spPr bwMode="auto">
            <a:xfrm rot="-2400000">
              <a:off x="4637" y="7682"/>
              <a:ext cx="2400" cy="840"/>
            </a:xfrm>
            <a:prstGeom prst="leftRightArrow">
              <a:avLst>
                <a:gd name="adj1" fmla="val 50000"/>
                <a:gd name="adj2" fmla="val 57037"/>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1691" name="圆柱形 289800"/>
            <p:cNvSpPr>
              <a:spLocks noChangeArrowheads="1"/>
            </p:cNvSpPr>
            <p:nvPr/>
          </p:nvSpPr>
          <p:spPr bwMode="auto">
            <a:xfrm>
              <a:off x="11400" y="2880"/>
              <a:ext cx="1560" cy="1320"/>
            </a:xfrm>
            <a:prstGeom prst="can">
              <a:avLst>
                <a:gd name="adj" fmla="val 35227"/>
              </a:avLst>
            </a:prstGeom>
            <a:gradFill rotWithShape="0">
              <a:gsLst>
                <a:gs pos="0">
                  <a:schemeClr val="accent1"/>
                </a:gs>
                <a:gs pos="100000">
                  <a:srgbClr val="006A4E"/>
                </a:gs>
              </a:gsLst>
              <a:lin ang="5400000" scaled="1"/>
            </a:gradFill>
            <a:ln w="9525">
              <a:solidFill>
                <a:schemeClr val="tx1"/>
              </a:solidFill>
              <a:round/>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数据1</a:t>
              </a:r>
              <a:endParaRPr lang="zh-CN" altLang="en-US" sz="2400">
                <a:ea typeface="宋体" panose="02010600030101010101" pitchFamily="2" charset="-122"/>
              </a:endParaRPr>
            </a:p>
          </p:txBody>
        </p:sp>
        <p:sp>
          <p:nvSpPr>
            <p:cNvPr id="71692" name="圆柱形 289801"/>
            <p:cNvSpPr>
              <a:spLocks noChangeArrowheads="1"/>
            </p:cNvSpPr>
            <p:nvPr/>
          </p:nvSpPr>
          <p:spPr bwMode="auto">
            <a:xfrm>
              <a:off x="11760" y="5640"/>
              <a:ext cx="1560" cy="1320"/>
            </a:xfrm>
            <a:prstGeom prst="can">
              <a:avLst>
                <a:gd name="adj" fmla="val 35227"/>
              </a:avLst>
            </a:prstGeom>
            <a:gradFill rotWithShape="0">
              <a:gsLst>
                <a:gs pos="0">
                  <a:schemeClr val="accent1"/>
                </a:gs>
                <a:gs pos="100000">
                  <a:srgbClr val="006A4E"/>
                </a:gs>
              </a:gsLst>
              <a:lin ang="5400000" scaled="1"/>
            </a:gradFill>
            <a:ln w="9525">
              <a:solidFill>
                <a:schemeClr val="tx1"/>
              </a:solidFill>
              <a:round/>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数据2</a:t>
              </a:r>
              <a:endParaRPr lang="zh-CN" altLang="en-US" sz="2400">
                <a:ea typeface="宋体" panose="02010600030101010101" pitchFamily="2" charset="-122"/>
              </a:endParaRPr>
            </a:p>
          </p:txBody>
        </p:sp>
        <p:sp>
          <p:nvSpPr>
            <p:cNvPr id="71693" name="圆柱形 289802"/>
            <p:cNvSpPr>
              <a:spLocks noChangeArrowheads="1"/>
            </p:cNvSpPr>
            <p:nvPr/>
          </p:nvSpPr>
          <p:spPr bwMode="auto">
            <a:xfrm>
              <a:off x="11400" y="8280"/>
              <a:ext cx="1560" cy="1320"/>
            </a:xfrm>
            <a:prstGeom prst="can">
              <a:avLst>
                <a:gd name="adj" fmla="val 35227"/>
              </a:avLst>
            </a:prstGeom>
            <a:gradFill rotWithShape="0">
              <a:gsLst>
                <a:gs pos="0">
                  <a:schemeClr val="accent1"/>
                </a:gs>
                <a:gs pos="100000">
                  <a:srgbClr val="006A4E"/>
                </a:gs>
              </a:gsLst>
              <a:lin ang="5400000" scaled="1"/>
            </a:gradFill>
            <a:ln w="9525">
              <a:solidFill>
                <a:schemeClr val="tx1"/>
              </a:solidFill>
              <a:round/>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数据</a:t>
              </a:r>
              <a:r>
                <a:rPr lang="en-US" altLang="zh-CN" sz="2400">
                  <a:latin typeface="华文新魏" pitchFamily="2" charset="-122"/>
                  <a:ea typeface="华文新魏" pitchFamily="2" charset="-122"/>
                </a:rPr>
                <a:t>n</a:t>
              </a:r>
              <a:endParaRPr lang="en-US" altLang="zh-CN" sz="2400">
                <a:ea typeface="宋体" panose="02010600030101010101" pitchFamily="2" charset="-122"/>
              </a:endParaRPr>
            </a:p>
          </p:txBody>
        </p:sp>
        <p:sp>
          <p:nvSpPr>
            <p:cNvPr id="71694" name="矩形 289803"/>
            <p:cNvSpPr>
              <a:spLocks noChangeArrowheads="1"/>
            </p:cNvSpPr>
            <p:nvPr/>
          </p:nvSpPr>
          <p:spPr bwMode="auto">
            <a:xfrm>
              <a:off x="6442" y="5760"/>
              <a:ext cx="3365" cy="1025"/>
            </a:xfrm>
            <a:prstGeom prst="rect">
              <a:avLst/>
            </a:prstGeom>
            <a:gradFill rotWithShape="0">
              <a:gsLst>
                <a:gs pos="0">
                  <a:srgbClr val="03D4A8"/>
                </a:gs>
                <a:gs pos="25000">
                  <a:srgbClr val="21D6E0"/>
                </a:gs>
                <a:gs pos="75000">
                  <a:srgbClr val="0087E6"/>
                </a:gs>
                <a:gs pos="100000">
                  <a:srgbClr val="005CBF"/>
                </a:gs>
              </a:gsLst>
              <a:lin ang="2700000" scaled="1"/>
            </a:gradFill>
            <a:ln w="9525">
              <a:solidFill>
                <a:schemeClr val="tx1"/>
              </a:solidFill>
              <a:miter lim="800000"/>
              <a:headEnd/>
              <a:tailEnd/>
            </a:ln>
          </p:spPr>
          <p:txBody>
            <a:bodyPr anchor="ctr">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sz="3600" b="1" dirty="0">
                  <a:latin typeface="Times New Roman" panose="02020603050405020304" pitchFamily="18" charset="0"/>
                  <a:ea typeface="楷体_GB2312" pitchFamily="49" charset="-122"/>
                </a:rPr>
                <a:t>存取方法</a:t>
              </a:r>
            </a:p>
          </p:txBody>
        </p:sp>
        <p:sp>
          <p:nvSpPr>
            <p:cNvPr id="71695" name="左右箭头 289804"/>
            <p:cNvSpPr>
              <a:spLocks noChangeArrowheads="1"/>
            </p:cNvSpPr>
            <p:nvPr/>
          </p:nvSpPr>
          <p:spPr bwMode="auto">
            <a:xfrm rot="-2400000">
              <a:off x="9000" y="4200"/>
              <a:ext cx="2400" cy="840"/>
            </a:xfrm>
            <a:prstGeom prst="leftRightArrow">
              <a:avLst>
                <a:gd name="adj1" fmla="val 50000"/>
                <a:gd name="adj2" fmla="val 57037"/>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1696" name="左右箭头 289805"/>
            <p:cNvSpPr>
              <a:spLocks noChangeArrowheads="1"/>
            </p:cNvSpPr>
            <p:nvPr/>
          </p:nvSpPr>
          <p:spPr bwMode="auto">
            <a:xfrm rot="2400000">
              <a:off x="9120" y="7560"/>
              <a:ext cx="2280" cy="840"/>
            </a:xfrm>
            <a:prstGeom prst="leftRightArrow">
              <a:avLst>
                <a:gd name="adj1" fmla="val 50000"/>
                <a:gd name="adj2" fmla="val 54185"/>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1697" name="左右箭头 289806"/>
            <p:cNvSpPr>
              <a:spLocks noChangeArrowheads="1"/>
            </p:cNvSpPr>
            <p:nvPr/>
          </p:nvSpPr>
          <p:spPr bwMode="auto">
            <a:xfrm>
              <a:off x="9960" y="5880"/>
              <a:ext cx="1560" cy="840"/>
            </a:xfrm>
            <a:prstGeom prst="leftRightArrow">
              <a:avLst>
                <a:gd name="adj1" fmla="val 50000"/>
                <a:gd name="adj2" fmla="val 37074"/>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1698" name="矩形 289807"/>
            <p:cNvSpPr>
              <a:spLocks noChangeArrowheads="1"/>
            </p:cNvSpPr>
            <p:nvPr/>
          </p:nvSpPr>
          <p:spPr bwMode="auto">
            <a:xfrm>
              <a:off x="765" y="3547"/>
              <a:ext cx="144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程序1</a:t>
              </a:r>
            </a:p>
          </p:txBody>
        </p:sp>
        <p:sp>
          <p:nvSpPr>
            <p:cNvPr id="71699" name="矩形 289808"/>
            <p:cNvSpPr>
              <a:spLocks noChangeArrowheads="1"/>
            </p:cNvSpPr>
            <p:nvPr/>
          </p:nvSpPr>
          <p:spPr bwMode="auto">
            <a:xfrm>
              <a:off x="772" y="6120"/>
              <a:ext cx="152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程序2</a:t>
              </a:r>
            </a:p>
          </p:txBody>
        </p:sp>
        <p:sp>
          <p:nvSpPr>
            <p:cNvPr id="71700" name="矩形 289809"/>
            <p:cNvSpPr>
              <a:spLocks noChangeArrowheads="1"/>
            </p:cNvSpPr>
            <p:nvPr/>
          </p:nvSpPr>
          <p:spPr bwMode="auto">
            <a:xfrm>
              <a:off x="960" y="8880"/>
              <a:ext cx="152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程序</a:t>
              </a:r>
              <a:r>
                <a:rPr lang="en-US" altLang="zh-CN" sz="2400">
                  <a:latin typeface="华文新魏" pitchFamily="2" charset="-122"/>
                  <a:ea typeface="华文新魏" pitchFamily="2" charset="-122"/>
                </a:rPr>
                <a:t>n</a:t>
              </a:r>
            </a:p>
          </p:txBody>
        </p:sp>
      </p:grpSp>
      <p:sp>
        <p:nvSpPr>
          <p:cNvPr id="71685"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7A1AA5F6-E94F-4D3D-A867-502BB5B8F945}" type="slidenum">
              <a:rPr altLang="en-US" sz="1400" smtClean="0">
                <a:ea typeface="宋体" panose="02010600030101010101" pitchFamily="2" charset="-122"/>
              </a:rPr>
              <a:pPr algn="r">
                <a:spcBef>
                  <a:spcPct val="0"/>
                </a:spcBef>
                <a:buClrTx/>
                <a:buSzTx/>
                <a:buFont typeface="Arial" panose="020B0604020202020204" pitchFamily="34" charset="0"/>
                <a:buNone/>
              </a:pPr>
              <a:t>16</a:t>
            </a:fld>
            <a:endParaRPr lang="en-US" altLang="en-US" sz="14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292865"/>
          <p:cNvSpPr>
            <a:spLocks noGrp="1" noChangeArrowheads="1"/>
          </p:cNvSpPr>
          <p:nvPr>
            <p:ph type="title"/>
          </p:nvPr>
        </p:nvSpPr>
        <p:spPr/>
        <p:txBody>
          <a:bodyPr/>
          <a:lstStyle/>
          <a:p>
            <a:pPr eaLnBrk="1" hangingPunct="1"/>
            <a:r>
              <a:rPr lang="zh-CN" altLang="en-US" sz="3200" b="1" dirty="0" smtClean="0">
                <a:solidFill>
                  <a:srgbClr val="3333FF"/>
                </a:solidFill>
                <a:ea typeface="楷体_GB2312" pitchFamily="49" charset="-122"/>
              </a:rPr>
              <a:t>文件系统阶段</a:t>
            </a:r>
          </a:p>
        </p:txBody>
      </p:sp>
      <p:sp>
        <p:nvSpPr>
          <p:cNvPr id="75779" name="矩形 292866"/>
          <p:cNvSpPr>
            <a:spLocks noChangeArrowheads="1"/>
          </p:cNvSpPr>
          <p:nvPr/>
        </p:nvSpPr>
        <p:spPr bwMode="auto">
          <a:xfrm>
            <a:off x="5226050" y="1905000"/>
            <a:ext cx="871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补贴</a:t>
            </a:r>
          </a:p>
        </p:txBody>
      </p:sp>
      <p:sp>
        <p:nvSpPr>
          <p:cNvPr id="75780" name="矩形 292867"/>
          <p:cNvSpPr>
            <a:spLocks noChangeArrowheads="1"/>
          </p:cNvSpPr>
          <p:nvPr/>
        </p:nvSpPr>
        <p:spPr bwMode="auto">
          <a:xfrm>
            <a:off x="4356100" y="19050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系别</a:t>
            </a:r>
          </a:p>
        </p:txBody>
      </p:sp>
      <p:sp>
        <p:nvSpPr>
          <p:cNvPr id="75781" name="矩形 292868"/>
          <p:cNvSpPr>
            <a:spLocks noChangeArrowheads="1"/>
          </p:cNvSpPr>
          <p:nvPr/>
        </p:nvSpPr>
        <p:spPr bwMode="auto">
          <a:xfrm>
            <a:off x="3486150" y="19050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姓名</a:t>
            </a:r>
          </a:p>
        </p:txBody>
      </p:sp>
      <p:sp>
        <p:nvSpPr>
          <p:cNvPr id="75782" name="矩形 292869"/>
          <p:cNvSpPr>
            <a:spLocks noChangeArrowheads="1"/>
          </p:cNvSpPr>
          <p:nvPr/>
        </p:nvSpPr>
        <p:spPr bwMode="auto">
          <a:xfrm>
            <a:off x="2614613" y="1905000"/>
            <a:ext cx="871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学号</a:t>
            </a:r>
          </a:p>
        </p:txBody>
      </p:sp>
      <p:sp>
        <p:nvSpPr>
          <p:cNvPr id="75783" name="直接连接符 292870"/>
          <p:cNvSpPr>
            <a:spLocks noChangeShapeType="1"/>
          </p:cNvSpPr>
          <p:nvPr/>
        </p:nvSpPr>
        <p:spPr bwMode="auto">
          <a:xfrm>
            <a:off x="2614613" y="1905000"/>
            <a:ext cx="3482975"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84" name="直接连接符 292871"/>
          <p:cNvSpPr>
            <a:spLocks noChangeShapeType="1"/>
          </p:cNvSpPr>
          <p:nvPr/>
        </p:nvSpPr>
        <p:spPr bwMode="auto">
          <a:xfrm>
            <a:off x="2614613" y="2362200"/>
            <a:ext cx="3482975"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85" name="直接连接符 292872"/>
          <p:cNvSpPr>
            <a:spLocks noChangeShapeType="1"/>
          </p:cNvSpPr>
          <p:nvPr/>
        </p:nvSpPr>
        <p:spPr bwMode="auto">
          <a:xfrm>
            <a:off x="2614613" y="1905000"/>
            <a:ext cx="0" cy="45720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86" name="直接连接符 292873"/>
          <p:cNvSpPr>
            <a:spLocks noChangeShapeType="1"/>
          </p:cNvSpPr>
          <p:nvPr/>
        </p:nvSpPr>
        <p:spPr bwMode="auto">
          <a:xfrm>
            <a:off x="3486150" y="19050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87" name="直接连接符 292874"/>
          <p:cNvSpPr>
            <a:spLocks noChangeShapeType="1"/>
          </p:cNvSpPr>
          <p:nvPr/>
        </p:nvSpPr>
        <p:spPr bwMode="auto">
          <a:xfrm>
            <a:off x="4356100" y="19050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88" name="直接连接符 292875"/>
          <p:cNvSpPr>
            <a:spLocks noChangeShapeType="1"/>
          </p:cNvSpPr>
          <p:nvPr/>
        </p:nvSpPr>
        <p:spPr bwMode="auto">
          <a:xfrm>
            <a:off x="5226050" y="19050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89" name="直接连接符 292876"/>
          <p:cNvSpPr>
            <a:spLocks noChangeShapeType="1"/>
          </p:cNvSpPr>
          <p:nvPr/>
        </p:nvSpPr>
        <p:spPr bwMode="auto">
          <a:xfrm>
            <a:off x="6097588" y="1905000"/>
            <a:ext cx="0" cy="45720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90" name="矩形 292877"/>
          <p:cNvSpPr>
            <a:spLocks noChangeArrowheads="1"/>
          </p:cNvSpPr>
          <p:nvPr/>
        </p:nvSpPr>
        <p:spPr bwMode="auto">
          <a:xfrm>
            <a:off x="695325" y="1905000"/>
            <a:ext cx="1447800" cy="6096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a:ea typeface="隶书" pitchFamily="49" charset="-122"/>
              </a:rPr>
              <a:t>财务处</a:t>
            </a:r>
          </a:p>
        </p:txBody>
      </p:sp>
      <p:sp>
        <p:nvSpPr>
          <p:cNvPr id="75791" name="矩形 292878"/>
          <p:cNvSpPr>
            <a:spLocks noChangeArrowheads="1"/>
          </p:cNvSpPr>
          <p:nvPr/>
        </p:nvSpPr>
        <p:spPr bwMode="auto">
          <a:xfrm>
            <a:off x="6075363" y="32766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住址</a:t>
            </a:r>
          </a:p>
        </p:txBody>
      </p:sp>
      <p:sp>
        <p:nvSpPr>
          <p:cNvPr id="75792" name="矩形 292879"/>
          <p:cNvSpPr>
            <a:spLocks noChangeArrowheads="1"/>
          </p:cNvSpPr>
          <p:nvPr/>
        </p:nvSpPr>
        <p:spPr bwMode="auto">
          <a:xfrm>
            <a:off x="5205413" y="32766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系别</a:t>
            </a:r>
          </a:p>
        </p:txBody>
      </p:sp>
      <p:sp>
        <p:nvSpPr>
          <p:cNvPr id="75793" name="矩形 292880"/>
          <p:cNvSpPr>
            <a:spLocks noChangeArrowheads="1"/>
          </p:cNvSpPr>
          <p:nvPr/>
        </p:nvSpPr>
        <p:spPr bwMode="auto">
          <a:xfrm>
            <a:off x="4333875" y="3276600"/>
            <a:ext cx="871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性别</a:t>
            </a:r>
          </a:p>
        </p:txBody>
      </p:sp>
      <p:sp>
        <p:nvSpPr>
          <p:cNvPr id="75794" name="矩形 292881"/>
          <p:cNvSpPr>
            <a:spLocks noChangeArrowheads="1"/>
          </p:cNvSpPr>
          <p:nvPr/>
        </p:nvSpPr>
        <p:spPr bwMode="auto">
          <a:xfrm>
            <a:off x="3463925" y="32766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dirty="0">
                <a:ea typeface="华文新魏" pitchFamily="2" charset="-122"/>
              </a:rPr>
              <a:t>姓名</a:t>
            </a:r>
          </a:p>
        </p:txBody>
      </p:sp>
      <p:sp>
        <p:nvSpPr>
          <p:cNvPr id="75795" name="矩形 292882"/>
          <p:cNvSpPr>
            <a:spLocks noChangeArrowheads="1"/>
          </p:cNvSpPr>
          <p:nvPr/>
        </p:nvSpPr>
        <p:spPr bwMode="auto">
          <a:xfrm>
            <a:off x="2592388" y="3276600"/>
            <a:ext cx="871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学号</a:t>
            </a:r>
          </a:p>
        </p:txBody>
      </p:sp>
      <p:sp>
        <p:nvSpPr>
          <p:cNvPr id="75796" name="直接连接符 292883"/>
          <p:cNvSpPr>
            <a:spLocks noChangeShapeType="1"/>
          </p:cNvSpPr>
          <p:nvPr/>
        </p:nvSpPr>
        <p:spPr bwMode="auto">
          <a:xfrm>
            <a:off x="2592388" y="3276600"/>
            <a:ext cx="4352925"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97" name="直接连接符 292884"/>
          <p:cNvSpPr>
            <a:spLocks noChangeShapeType="1"/>
          </p:cNvSpPr>
          <p:nvPr/>
        </p:nvSpPr>
        <p:spPr bwMode="auto">
          <a:xfrm>
            <a:off x="2592388" y="3733800"/>
            <a:ext cx="4352925"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98" name="直接连接符 292885"/>
          <p:cNvSpPr>
            <a:spLocks noChangeShapeType="1"/>
          </p:cNvSpPr>
          <p:nvPr/>
        </p:nvSpPr>
        <p:spPr bwMode="auto">
          <a:xfrm>
            <a:off x="2592388" y="3276600"/>
            <a:ext cx="0" cy="45720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799" name="直接连接符 292886"/>
          <p:cNvSpPr>
            <a:spLocks noChangeShapeType="1"/>
          </p:cNvSpPr>
          <p:nvPr/>
        </p:nvSpPr>
        <p:spPr bwMode="auto">
          <a:xfrm>
            <a:off x="3463925" y="32766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00" name="直接连接符 292887"/>
          <p:cNvSpPr>
            <a:spLocks noChangeShapeType="1"/>
          </p:cNvSpPr>
          <p:nvPr/>
        </p:nvSpPr>
        <p:spPr bwMode="auto">
          <a:xfrm>
            <a:off x="4333875" y="32766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01" name="直接连接符 292888"/>
          <p:cNvSpPr>
            <a:spLocks noChangeShapeType="1"/>
          </p:cNvSpPr>
          <p:nvPr/>
        </p:nvSpPr>
        <p:spPr bwMode="auto">
          <a:xfrm>
            <a:off x="5205413" y="32766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02" name="直接连接符 292889"/>
          <p:cNvSpPr>
            <a:spLocks noChangeShapeType="1"/>
          </p:cNvSpPr>
          <p:nvPr/>
        </p:nvSpPr>
        <p:spPr bwMode="auto">
          <a:xfrm>
            <a:off x="6075363" y="32766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03" name="直接连接符 292890"/>
          <p:cNvSpPr>
            <a:spLocks noChangeShapeType="1"/>
          </p:cNvSpPr>
          <p:nvPr/>
        </p:nvSpPr>
        <p:spPr bwMode="auto">
          <a:xfrm>
            <a:off x="6945313" y="3276600"/>
            <a:ext cx="0" cy="45720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04" name="矩形 292891"/>
          <p:cNvSpPr>
            <a:spLocks noChangeArrowheads="1"/>
          </p:cNvSpPr>
          <p:nvPr/>
        </p:nvSpPr>
        <p:spPr bwMode="auto">
          <a:xfrm>
            <a:off x="685800" y="3276600"/>
            <a:ext cx="1447800" cy="6096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dirty="0">
                <a:ea typeface="隶书" pitchFamily="49" charset="-122"/>
              </a:rPr>
              <a:t>后勤处</a:t>
            </a:r>
          </a:p>
        </p:txBody>
      </p:sp>
      <p:sp>
        <p:nvSpPr>
          <p:cNvPr id="75805" name="矩形 292892"/>
          <p:cNvSpPr>
            <a:spLocks noChangeArrowheads="1"/>
          </p:cNvSpPr>
          <p:nvPr/>
        </p:nvSpPr>
        <p:spPr bwMode="auto">
          <a:xfrm>
            <a:off x="6075363" y="4648200"/>
            <a:ext cx="871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学位</a:t>
            </a:r>
          </a:p>
        </p:txBody>
      </p:sp>
      <p:sp>
        <p:nvSpPr>
          <p:cNvPr id="75806" name="矩形 292893"/>
          <p:cNvSpPr>
            <a:spLocks noChangeArrowheads="1"/>
          </p:cNvSpPr>
          <p:nvPr/>
        </p:nvSpPr>
        <p:spPr bwMode="auto">
          <a:xfrm>
            <a:off x="5203825" y="4648200"/>
            <a:ext cx="871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学分</a:t>
            </a:r>
          </a:p>
        </p:txBody>
      </p:sp>
      <p:sp>
        <p:nvSpPr>
          <p:cNvPr id="75807" name="矩形 292894"/>
          <p:cNvSpPr>
            <a:spLocks noChangeArrowheads="1"/>
          </p:cNvSpPr>
          <p:nvPr/>
        </p:nvSpPr>
        <p:spPr bwMode="auto">
          <a:xfrm>
            <a:off x="4333875" y="46482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系别</a:t>
            </a:r>
          </a:p>
        </p:txBody>
      </p:sp>
      <p:sp>
        <p:nvSpPr>
          <p:cNvPr id="75808" name="矩形 292895"/>
          <p:cNvSpPr>
            <a:spLocks noChangeArrowheads="1"/>
          </p:cNvSpPr>
          <p:nvPr/>
        </p:nvSpPr>
        <p:spPr bwMode="auto">
          <a:xfrm>
            <a:off x="3463925" y="464820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姓名</a:t>
            </a:r>
          </a:p>
        </p:txBody>
      </p:sp>
      <p:sp>
        <p:nvSpPr>
          <p:cNvPr id="75809" name="矩形 292896"/>
          <p:cNvSpPr>
            <a:spLocks noChangeArrowheads="1"/>
          </p:cNvSpPr>
          <p:nvPr/>
        </p:nvSpPr>
        <p:spPr bwMode="auto">
          <a:xfrm>
            <a:off x="2592388" y="4648200"/>
            <a:ext cx="871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学号</a:t>
            </a:r>
          </a:p>
        </p:txBody>
      </p:sp>
      <p:sp>
        <p:nvSpPr>
          <p:cNvPr id="75810" name="直接连接符 292897"/>
          <p:cNvSpPr>
            <a:spLocks noChangeShapeType="1"/>
          </p:cNvSpPr>
          <p:nvPr/>
        </p:nvSpPr>
        <p:spPr bwMode="auto">
          <a:xfrm>
            <a:off x="2592388" y="4648200"/>
            <a:ext cx="435451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11" name="直接连接符 292898"/>
          <p:cNvSpPr>
            <a:spLocks noChangeShapeType="1"/>
          </p:cNvSpPr>
          <p:nvPr/>
        </p:nvSpPr>
        <p:spPr bwMode="auto">
          <a:xfrm>
            <a:off x="2592388" y="5105400"/>
            <a:ext cx="435451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12" name="直接连接符 292899"/>
          <p:cNvSpPr>
            <a:spLocks noChangeShapeType="1"/>
          </p:cNvSpPr>
          <p:nvPr/>
        </p:nvSpPr>
        <p:spPr bwMode="auto">
          <a:xfrm>
            <a:off x="2592388" y="4648200"/>
            <a:ext cx="0" cy="45720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13" name="直接连接符 292900"/>
          <p:cNvSpPr>
            <a:spLocks noChangeShapeType="1"/>
          </p:cNvSpPr>
          <p:nvPr/>
        </p:nvSpPr>
        <p:spPr bwMode="auto">
          <a:xfrm>
            <a:off x="3463925" y="46482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14" name="直接连接符 292901"/>
          <p:cNvSpPr>
            <a:spLocks noChangeShapeType="1"/>
          </p:cNvSpPr>
          <p:nvPr/>
        </p:nvSpPr>
        <p:spPr bwMode="auto">
          <a:xfrm>
            <a:off x="4333875" y="46482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15" name="直接连接符 292902"/>
          <p:cNvSpPr>
            <a:spLocks noChangeShapeType="1"/>
          </p:cNvSpPr>
          <p:nvPr/>
        </p:nvSpPr>
        <p:spPr bwMode="auto">
          <a:xfrm>
            <a:off x="5203825" y="46482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16" name="直接连接符 292903"/>
          <p:cNvSpPr>
            <a:spLocks noChangeShapeType="1"/>
          </p:cNvSpPr>
          <p:nvPr/>
        </p:nvSpPr>
        <p:spPr bwMode="auto">
          <a:xfrm>
            <a:off x="6075363" y="46482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17" name="直接连接符 292904"/>
          <p:cNvSpPr>
            <a:spLocks noChangeShapeType="1"/>
          </p:cNvSpPr>
          <p:nvPr/>
        </p:nvSpPr>
        <p:spPr bwMode="auto">
          <a:xfrm>
            <a:off x="6946900" y="4648200"/>
            <a:ext cx="0" cy="45720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18" name="矩形 292905"/>
          <p:cNvSpPr>
            <a:spLocks noChangeArrowheads="1"/>
          </p:cNvSpPr>
          <p:nvPr/>
        </p:nvSpPr>
        <p:spPr bwMode="auto">
          <a:xfrm>
            <a:off x="685800" y="4648200"/>
            <a:ext cx="1447800" cy="6096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a:ea typeface="隶书" pitchFamily="49" charset="-122"/>
              </a:rPr>
              <a:t>教务处</a:t>
            </a:r>
          </a:p>
        </p:txBody>
      </p:sp>
      <p:sp>
        <p:nvSpPr>
          <p:cNvPr id="75819" name="矩形 292906"/>
          <p:cNvSpPr>
            <a:spLocks noChangeArrowheads="1"/>
          </p:cNvSpPr>
          <p:nvPr/>
        </p:nvSpPr>
        <p:spPr bwMode="auto">
          <a:xfrm>
            <a:off x="6419850" y="6096000"/>
            <a:ext cx="790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学位</a:t>
            </a:r>
          </a:p>
        </p:txBody>
      </p:sp>
      <p:sp>
        <p:nvSpPr>
          <p:cNvPr id="75820" name="矩形 292907"/>
          <p:cNvSpPr>
            <a:spLocks noChangeArrowheads="1"/>
          </p:cNvSpPr>
          <p:nvPr/>
        </p:nvSpPr>
        <p:spPr bwMode="auto">
          <a:xfrm>
            <a:off x="7269163" y="6096000"/>
            <a:ext cx="1379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400">
                <a:ea typeface="华文新魏" pitchFamily="2" charset="-122"/>
              </a:rPr>
              <a:t>政治面貌</a:t>
            </a:r>
          </a:p>
        </p:txBody>
      </p:sp>
      <p:sp>
        <p:nvSpPr>
          <p:cNvPr id="75821" name="矩形 292908"/>
          <p:cNvSpPr>
            <a:spLocks noChangeArrowheads="1"/>
          </p:cNvSpPr>
          <p:nvPr/>
        </p:nvSpPr>
        <p:spPr bwMode="auto">
          <a:xfrm>
            <a:off x="5602288" y="6096000"/>
            <a:ext cx="81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年龄</a:t>
            </a:r>
          </a:p>
        </p:txBody>
      </p:sp>
      <p:sp>
        <p:nvSpPr>
          <p:cNvPr id="75822" name="矩形 292909"/>
          <p:cNvSpPr>
            <a:spLocks noChangeArrowheads="1"/>
          </p:cNvSpPr>
          <p:nvPr/>
        </p:nvSpPr>
        <p:spPr bwMode="auto">
          <a:xfrm>
            <a:off x="4803775" y="6096000"/>
            <a:ext cx="798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系别</a:t>
            </a:r>
          </a:p>
        </p:txBody>
      </p:sp>
      <p:sp>
        <p:nvSpPr>
          <p:cNvPr id="75823" name="矩形 292910"/>
          <p:cNvSpPr>
            <a:spLocks noChangeArrowheads="1"/>
          </p:cNvSpPr>
          <p:nvPr/>
        </p:nvSpPr>
        <p:spPr bwMode="auto">
          <a:xfrm>
            <a:off x="4092575" y="6096000"/>
            <a:ext cx="754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性别</a:t>
            </a:r>
          </a:p>
        </p:txBody>
      </p:sp>
      <p:sp>
        <p:nvSpPr>
          <p:cNvPr id="75824" name="矩形 292911"/>
          <p:cNvSpPr>
            <a:spLocks noChangeArrowheads="1"/>
          </p:cNvSpPr>
          <p:nvPr/>
        </p:nvSpPr>
        <p:spPr bwMode="auto">
          <a:xfrm>
            <a:off x="3305175" y="6096000"/>
            <a:ext cx="78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姓名</a:t>
            </a:r>
          </a:p>
        </p:txBody>
      </p:sp>
      <p:sp>
        <p:nvSpPr>
          <p:cNvPr id="75825" name="矩形 292912"/>
          <p:cNvSpPr>
            <a:spLocks noChangeArrowheads="1"/>
          </p:cNvSpPr>
          <p:nvPr/>
        </p:nvSpPr>
        <p:spPr bwMode="auto">
          <a:xfrm>
            <a:off x="2514600" y="6096000"/>
            <a:ext cx="871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buFont typeface="Wingdings" panose="05000000000000000000" pitchFamily="2" charset="2"/>
              <a:buNone/>
            </a:pPr>
            <a:r>
              <a:rPr lang="zh-CN" altLang="en-US" sz="2800">
                <a:ea typeface="华文新魏" pitchFamily="2" charset="-122"/>
              </a:rPr>
              <a:t>学号</a:t>
            </a:r>
          </a:p>
        </p:txBody>
      </p:sp>
      <p:sp>
        <p:nvSpPr>
          <p:cNvPr id="75826" name="直接连接符 292913"/>
          <p:cNvSpPr>
            <a:spLocks noChangeShapeType="1"/>
          </p:cNvSpPr>
          <p:nvPr/>
        </p:nvSpPr>
        <p:spPr bwMode="auto">
          <a:xfrm>
            <a:off x="2514600" y="6096000"/>
            <a:ext cx="6097588"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27" name="直接连接符 292914"/>
          <p:cNvSpPr>
            <a:spLocks noChangeShapeType="1"/>
          </p:cNvSpPr>
          <p:nvPr/>
        </p:nvSpPr>
        <p:spPr bwMode="auto">
          <a:xfrm>
            <a:off x="2514600" y="6553200"/>
            <a:ext cx="6097588"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28" name="直接连接符 292915"/>
          <p:cNvSpPr>
            <a:spLocks noChangeShapeType="1"/>
          </p:cNvSpPr>
          <p:nvPr/>
        </p:nvSpPr>
        <p:spPr bwMode="auto">
          <a:xfrm>
            <a:off x="2514600" y="6096000"/>
            <a:ext cx="0" cy="45720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29" name="直接连接符 292916"/>
          <p:cNvSpPr>
            <a:spLocks noChangeShapeType="1"/>
          </p:cNvSpPr>
          <p:nvPr/>
        </p:nvSpPr>
        <p:spPr bwMode="auto">
          <a:xfrm>
            <a:off x="3303588" y="60960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30" name="直接连接符 292917"/>
          <p:cNvSpPr>
            <a:spLocks noChangeShapeType="1"/>
          </p:cNvSpPr>
          <p:nvPr/>
        </p:nvSpPr>
        <p:spPr bwMode="auto">
          <a:xfrm>
            <a:off x="4029075" y="60960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31" name="直接连接符 292918"/>
          <p:cNvSpPr>
            <a:spLocks noChangeShapeType="1"/>
          </p:cNvSpPr>
          <p:nvPr/>
        </p:nvSpPr>
        <p:spPr bwMode="auto">
          <a:xfrm>
            <a:off x="4846638" y="60960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32" name="直接连接符 292919"/>
          <p:cNvSpPr>
            <a:spLocks noChangeShapeType="1"/>
          </p:cNvSpPr>
          <p:nvPr/>
        </p:nvSpPr>
        <p:spPr bwMode="auto">
          <a:xfrm>
            <a:off x="5602288" y="60960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33" name="直接连接符 292920"/>
          <p:cNvSpPr>
            <a:spLocks noChangeShapeType="1"/>
          </p:cNvSpPr>
          <p:nvPr/>
        </p:nvSpPr>
        <p:spPr bwMode="auto">
          <a:xfrm>
            <a:off x="6419850" y="60960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34" name="直接连接符 292921"/>
          <p:cNvSpPr>
            <a:spLocks noChangeShapeType="1"/>
          </p:cNvSpPr>
          <p:nvPr/>
        </p:nvSpPr>
        <p:spPr bwMode="auto">
          <a:xfrm>
            <a:off x="8612188" y="6096000"/>
            <a:ext cx="0" cy="45720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35" name="直接连接符 292922"/>
          <p:cNvSpPr>
            <a:spLocks noChangeShapeType="1"/>
          </p:cNvSpPr>
          <p:nvPr/>
        </p:nvSpPr>
        <p:spPr bwMode="auto">
          <a:xfrm>
            <a:off x="7269163" y="6096000"/>
            <a:ext cx="0" cy="457200"/>
          </a:xfrm>
          <a:prstGeom prst="line">
            <a:avLst/>
          </a:prstGeom>
          <a:noFill/>
          <a:ln w="12700">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75836" name="矩形 292923"/>
          <p:cNvSpPr>
            <a:spLocks noChangeArrowheads="1"/>
          </p:cNvSpPr>
          <p:nvPr/>
        </p:nvSpPr>
        <p:spPr bwMode="auto">
          <a:xfrm>
            <a:off x="685800" y="6096000"/>
            <a:ext cx="1447800" cy="533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a:ea typeface="隶书" pitchFamily="49" charset="-122"/>
              </a:rPr>
              <a:t>学工处</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291841"/>
          <p:cNvSpPr>
            <a:spLocks noGrp="1" noChangeArrowheads="1"/>
          </p:cNvSpPr>
          <p:nvPr>
            <p:ph type="title"/>
          </p:nvPr>
        </p:nvSpPr>
        <p:spPr/>
        <p:txBody>
          <a:bodyPr/>
          <a:lstStyle/>
          <a:p>
            <a:pPr eaLnBrk="1" hangingPunct="1"/>
            <a:r>
              <a:rPr lang="zh-CN" altLang="en-US" sz="3200" b="1" dirty="0" smtClean="0">
                <a:solidFill>
                  <a:srgbClr val="3333FF"/>
                </a:solidFill>
                <a:ea typeface="楷体_GB2312" pitchFamily="49" charset="-122"/>
              </a:rPr>
              <a:t>文件系统阶段</a:t>
            </a:r>
          </a:p>
        </p:txBody>
      </p:sp>
      <p:sp>
        <p:nvSpPr>
          <p:cNvPr id="77827" name="文本占位符 291842"/>
          <p:cNvSpPr>
            <a:spLocks noGrp="1" noChangeArrowheads="1"/>
          </p:cNvSpPr>
          <p:nvPr>
            <p:ph idx="1"/>
          </p:nvPr>
        </p:nvSpPr>
        <p:spPr>
          <a:xfrm>
            <a:off x="228600" y="1600200"/>
            <a:ext cx="8686800" cy="4876800"/>
          </a:xfrm>
        </p:spPr>
        <p:txBody>
          <a:bodyPr/>
          <a:lstStyle/>
          <a:p>
            <a:pPr eaLnBrk="1" hangingPunct="1"/>
            <a:r>
              <a:rPr lang="zh-CN" altLang="en-US" b="1" dirty="0" smtClean="0">
                <a:latin typeface="宋体" panose="02010600030101010101" pitchFamily="2" charset="-122"/>
                <a:ea typeface="宋体" panose="02010600030101010101" pitchFamily="2" charset="-122"/>
              </a:rPr>
              <a:t>数据的共享性差，冗余度大</a:t>
            </a:r>
          </a:p>
          <a:p>
            <a:pPr lvl="1" eaLnBrk="1" hangingPunct="1"/>
            <a:r>
              <a:rPr lang="zh-CN" altLang="en-US" b="1" dirty="0" smtClean="0">
                <a:solidFill>
                  <a:srgbClr val="800000"/>
                </a:solidFill>
                <a:latin typeface="宋体" panose="02010600030101010101" pitchFamily="2" charset="-122"/>
                <a:ea typeface="宋体" panose="02010600030101010101" pitchFamily="2" charset="-122"/>
              </a:rPr>
              <a:t>数据面向应用</a:t>
            </a:r>
          </a:p>
          <a:p>
            <a:pPr lvl="2" eaLnBrk="1" hangingPunct="1"/>
            <a:r>
              <a:rPr lang="zh-CN" altLang="en-US" b="1" dirty="0" smtClean="0">
                <a:solidFill>
                  <a:schemeClr val="folHlink"/>
                </a:solidFill>
                <a:latin typeface="宋体" panose="02010600030101010101" pitchFamily="2" charset="-122"/>
                <a:ea typeface="宋体" panose="02010600030101010101" pitchFamily="2" charset="-122"/>
              </a:rPr>
              <a:t>即使不同应用程序所需要的数据有部分相同时，也必须建立各自的文件，而不能共享相同的数据</a:t>
            </a:r>
          </a:p>
          <a:p>
            <a:pPr lvl="1" eaLnBrk="1" hangingPunct="1"/>
            <a:r>
              <a:rPr lang="zh-CN" altLang="en-US" b="1" dirty="0" smtClean="0">
                <a:solidFill>
                  <a:srgbClr val="800000"/>
                </a:solidFill>
                <a:latin typeface="宋体" panose="02010600030101010101" pitchFamily="2" charset="-122"/>
                <a:ea typeface="宋体" panose="02010600030101010101" pitchFamily="2" charset="-122"/>
              </a:rPr>
              <a:t>数据孤立</a:t>
            </a:r>
          </a:p>
          <a:p>
            <a:pPr lvl="2" eaLnBrk="1" hangingPunct="1"/>
            <a:r>
              <a:rPr lang="zh-CN" altLang="en-US" b="1" dirty="0" smtClean="0">
                <a:solidFill>
                  <a:schemeClr val="folHlink"/>
                </a:solidFill>
                <a:latin typeface="宋体" panose="02010600030101010101" pitchFamily="2" charset="-122"/>
                <a:ea typeface="宋体" panose="02010600030101010101" pitchFamily="2" charset="-122"/>
              </a:rPr>
              <a:t>数据分散管理，许多文件，许多数据格式</a:t>
            </a:r>
          </a:p>
          <a:p>
            <a:pPr eaLnBrk="1" hangingPunct="1"/>
            <a:r>
              <a:rPr lang="zh-CN" altLang="en-US" b="1" dirty="0" smtClean="0">
                <a:latin typeface="宋体" panose="02010600030101010101" pitchFamily="2" charset="-122"/>
                <a:ea typeface="宋体" panose="02010600030101010101" pitchFamily="2" charset="-122"/>
              </a:rPr>
              <a:t>数据的不一致性</a:t>
            </a:r>
          </a:p>
          <a:p>
            <a:pPr lvl="1" eaLnBrk="1" hangingPunct="1"/>
            <a:r>
              <a:rPr lang="zh-CN" altLang="en-US" b="1" dirty="0" smtClean="0">
                <a:solidFill>
                  <a:srgbClr val="800000"/>
                </a:solidFill>
                <a:latin typeface="宋体" panose="02010600030101010101" pitchFamily="2" charset="-122"/>
                <a:ea typeface="宋体" panose="02010600030101010101" pitchFamily="2" charset="-122"/>
              </a:rPr>
              <a:t>由于数据存在很多副本，给数据的修改与维护带来了困难，容易造成数据的不一致性</a:t>
            </a:r>
            <a:endParaRPr lang="en-US" altLang="zh-CN" b="1" dirty="0" smtClean="0">
              <a:solidFill>
                <a:srgbClr val="800000"/>
              </a:solidFill>
              <a:latin typeface="宋体" panose="02010600030101010101" pitchFamily="2" charset="-122"/>
              <a:ea typeface="宋体" panose="02010600030101010101" pitchFamily="2" charset="-122"/>
            </a:endParaRPr>
          </a:p>
          <a:p>
            <a:pPr marL="342900" lvl="1" indent="-342900" eaLnBrk="1" hangingPunct="1">
              <a:buClr>
                <a:schemeClr val="folHlink"/>
              </a:buClr>
              <a:buSzPct val="60000"/>
            </a:pPr>
            <a:r>
              <a:rPr lang="zh-CN" altLang="en-US" sz="3200" b="1" dirty="0">
                <a:latin typeface="宋体" panose="02010600030101010101" pitchFamily="2" charset="-122"/>
                <a:ea typeface="宋体" panose="02010600030101010101" pitchFamily="2" charset="-122"/>
              </a:rPr>
              <a:t>数据独立性差</a:t>
            </a:r>
          </a:p>
        </p:txBody>
      </p:sp>
      <p:sp>
        <p:nvSpPr>
          <p:cNvPr id="7782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0985A3E4-33F1-44DF-AF48-E1CD35A85F2A}" type="slidenum">
              <a:rPr altLang="en-US" sz="1400" smtClean="0">
                <a:ea typeface="宋体" panose="02010600030101010101" pitchFamily="2" charset="-122"/>
              </a:rPr>
              <a:pPr algn="r">
                <a:spcBef>
                  <a:spcPct val="0"/>
                </a:spcBef>
                <a:buClrTx/>
                <a:buSzTx/>
                <a:buFont typeface="Arial" panose="020B0604020202020204" pitchFamily="34" charset="0"/>
                <a:buNone/>
              </a:pPr>
              <a:t>18</a:t>
            </a:fld>
            <a:endParaRPr lang="en-US" altLang="en-US" sz="14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488" y="1919549"/>
            <a:ext cx="9135512" cy="4173636"/>
          </a:xfrm>
          <a:prstGeom prst="rect">
            <a:avLst/>
          </a:prstGeom>
        </p:spPr>
      </p:pic>
      <p:sp>
        <p:nvSpPr>
          <p:cNvPr id="4" name="文本框 3"/>
          <p:cNvSpPr txBox="1"/>
          <p:nvPr/>
        </p:nvSpPr>
        <p:spPr>
          <a:xfrm>
            <a:off x="1043755" y="692810"/>
            <a:ext cx="6912480" cy="584775"/>
          </a:xfrm>
          <a:prstGeom prst="rect">
            <a:avLst/>
          </a:prstGeom>
          <a:noFill/>
        </p:spPr>
        <p:txBody>
          <a:bodyPr wrap="square" rtlCol="0">
            <a:spAutoFit/>
          </a:bodyPr>
          <a:lstStyle/>
          <a:p>
            <a:pPr algn="ctr" eaLnBrk="1" hangingPunct="1"/>
            <a:r>
              <a:rPr lang="zh-CN" altLang="en-US" sz="3200" b="1" dirty="0">
                <a:solidFill>
                  <a:srgbClr val="3333FF"/>
                </a:solidFill>
                <a:latin typeface="+mj-lt"/>
                <a:ea typeface="楷体_GB2312" pitchFamily="49" charset="-122"/>
                <a:cs typeface="+mj-cs"/>
              </a:rPr>
              <a:t>利用文件系统实现学籍管理</a:t>
            </a:r>
          </a:p>
        </p:txBody>
      </p:sp>
    </p:spTree>
    <p:extLst>
      <p:ext uri="{BB962C8B-B14F-4D97-AF65-F5344CB8AC3E}">
        <p14:creationId xmlns:p14="http://schemas.microsoft.com/office/powerpoint/2010/main" val="3514336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标题 277505">
            <a:extLst/>
          </p:cNvPr>
          <p:cNvSpPr>
            <a:spLocks noGrp="1"/>
          </p:cNvSpPr>
          <p:nvPr>
            <p:ph type="title"/>
          </p:nvPr>
        </p:nvSpPr>
        <p:spPr/>
        <p:txBody>
          <a:bodyPr/>
          <a:lstStyle/>
          <a:p>
            <a:pPr eaLnBrk="1" hangingPunct="1">
              <a:defRPr/>
            </a:pPr>
            <a:r>
              <a:rPr lang="zh-CN" altLang="en-US" b="1" noProof="1">
                <a:solidFill>
                  <a:srgbClr val="3333FF"/>
                </a:solidFill>
                <a:effectLst>
                  <a:outerShdw blurRad="38100" dist="38100" dir="2700000">
                    <a:srgbClr val="C0C0C0"/>
                  </a:outerShdw>
                </a:effectLst>
                <a:latin typeface="+mj-lt"/>
                <a:ea typeface="楷体_GB2312" pitchFamily="49" charset="-122"/>
              </a:rPr>
              <a:t>内容</a:t>
            </a:r>
          </a:p>
        </p:txBody>
      </p:sp>
      <p:sp>
        <p:nvSpPr>
          <p:cNvPr id="277507" name="文本占位符 277506">
            <a:extLst/>
          </p:cNvPr>
          <p:cNvSpPr>
            <a:spLocks noGrp="1"/>
          </p:cNvSpPr>
          <p:nvPr>
            <p:ph idx="1"/>
          </p:nvPr>
        </p:nvSpPr>
        <p:spPr>
          <a:xfrm>
            <a:off x="384175" y="1498600"/>
            <a:ext cx="8318500" cy="4826000"/>
          </a:xfrm>
        </p:spPr>
        <p:txBody>
          <a:bodyPr/>
          <a:lstStyle/>
          <a:p>
            <a:pPr eaLnBrk="1" hangingPunct="1">
              <a:defRPr/>
            </a:pPr>
            <a:r>
              <a:rPr lang="zh-CN" altLang="en-US" sz="2800" b="1" dirty="0" smtClean="0">
                <a:effectLst>
                  <a:outerShdw blurRad="38100" dist="38100" dir="2700000" algn="tl">
                    <a:srgbClr val="C0C0C0"/>
                  </a:outerShdw>
                </a:effectLst>
              </a:rPr>
              <a:t>关于数据库应用以及数据</a:t>
            </a:r>
            <a:endParaRPr lang="en-US" altLang="zh-CN" sz="2800" b="1" dirty="0" smtClean="0">
              <a:effectLst>
                <a:outerShdw blurRad="38100" dist="38100" dir="2700000" algn="tl">
                  <a:srgbClr val="C0C0C0"/>
                </a:outerShdw>
              </a:effectLst>
            </a:endParaRPr>
          </a:p>
          <a:p>
            <a:pPr eaLnBrk="1" hangingPunct="1">
              <a:defRPr/>
            </a:pPr>
            <a:r>
              <a:rPr lang="zh-CN" altLang="en-US" sz="2800" b="1" dirty="0">
                <a:effectLst>
                  <a:outerShdw blurRad="38100" dist="38100" dir="2700000" algn="tl">
                    <a:srgbClr val="C0C0C0"/>
                  </a:outerShdw>
                </a:effectLst>
              </a:rPr>
              <a:t>数据管理技术</a:t>
            </a:r>
            <a:r>
              <a:rPr lang="zh-CN" altLang="zh-CN" sz="2800" b="1" dirty="0">
                <a:effectLst>
                  <a:outerShdw blurRad="38100" dist="38100" dir="2700000" algn="tl">
                    <a:srgbClr val="C0C0C0"/>
                  </a:outerShdw>
                </a:effectLst>
              </a:rPr>
              <a:t>的发展历程</a:t>
            </a:r>
          </a:p>
          <a:p>
            <a:pPr lvl="1" eaLnBrk="1" hangingPunct="1">
              <a:defRPr/>
            </a:pPr>
            <a:r>
              <a:rPr lang="zh-CN" altLang="zh-CN" sz="2400" b="1" dirty="0">
                <a:effectLst>
                  <a:outerShdw blurRad="38100" dist="38100" dir="2700000" algn="tl">
                    <a:srgbClr val="C0C0C0"/>
                  </a:outerShdw>
                </a:effectLst>
              </a:rPr>
              <a:t>手工阶段、文件管理阶段、数据库管理</a:t>
            </a:r>
            <a:r>
              <a:rPr lang="zh-CN" altLang="zh-CN" sz="2400" b="1" dirty="0" smtClean="0">
                <a:effectLst>
                  <a:outerShdw blurRad="38100" dist="38100" dir="2700000" algn="tl">
                    <a:srgbClr val="C0C0C0"/>
                  </a:outerShdw>
                </a:effectLst>
              </a:rPr>
              <a:t>阶段</a:t>
            </a:r>
            <a:endParaRPr lang="en-US" altLang="zh-CN" sz="2800" b="1" dirty="0" smtClean="0">
              <a:effectLst>
                <a:outerShdw blurRad="38100" dist="38100" dir="2700000" algn="tl">
                  <a:srgbClr val="C0C0C0"/>
                </a:outerShdw>
              </a:effectLst>
            </a:endParaRPr>
          </a:p>
          <a:p>
            <a:pPr eaLnBrk="1" hangingPunct="1">
              <a:defRPr/>
            </a:pPr>
            <a:r>
              <a:rPr lang="zh-CN" altLang="zh-CN" sz="2800" b="1" dirty="0" smtClean="0">
                <a:effectLst>
                  <a:outerShdw blurRad="38100" dist="38100" dir="2700000" algn="tl">
                    <a:srgbClr val="C0C0C0"/>
                  </a:outerShdw>
                </a:effectLst>
              </a:rPr>
              <a:t>数据库</a:t>
            </a:r>
            <a:r>
              <a:rPr lang="zh-CN" altLang="en-US" sz="2800" b="1" dirty="0" smtClean="0">
                <a:effectLst>
                  <a:outerShdw blurRad="38100" dist="38100" dir="2700000" algn="tl">
                    <a:srgbClr val="C0C0C0"/>
                  </a:outerShdw>
                </a:effectLst>
              </a:rPr>
              <a:t>基本</a:t>
            </a:r>
            <a:r>
              <a:rPr lang="zh-CN" altLang="zh-CN" sz="2800" b="1" dirty="0" smtClean="0">
                <a:effectLst>
                  <a:outerShdw blurRad="38100" dist="38100" dir="2700000" algn="tl">
                    <a:srgbClr val="C0C0C0"/>
                  </a:outerShdw>
                </a:effectLst>
              </a:rPr>
              <a:t>概念</a:t>
            </a:r>
            <a:endParaRPr lang="en-US" altLang="zh-CN" sz="2400" b="1" dirty="0" smtClean="0">
              <a:effectLst>
                <a:outerShdw blurRad="38100" dist="38100" dir="2700000" algn="tl">
                  <a:srgbClr val="C0C0C0"/>
                </a:outerShdw>
              </a:effectLst>
            </a:endParaRPr>
          </a:p>
          <a:p>
            <a:pPr lvl="1" eaLnBrk="1" hangingPunct="1">
              <a:defRPr/>
            </a:pPr>
            <a:r>
              <a:rPr lang="zh-CN" altLang="zh-CN" sz="2400" b="1" dirty="0" smtClean="0">
                <a:effectLst>
                  <a:outerShdw blurRad="38100" dist="38100" dir="2700000" algn="tl">
                    <a:srgbClr val="C0C0C0"/>
                  </a:outerShdw>
                </a:effectLst>
              </a:rPr>
              <a:t>数据库</a:t>
            </a:r>
            <a:r>
              <a:rPr lang="en-US" altLang="zh-CN" sz="2400" b="1" dirty="0" smtClean="0">
                <a:effectLst>
                  <a:outerShdw blurRad="38100" dist="38100" dir="2700000" algn="tl">
                    <a:srgbClr val="C0C0C0"/>
                  </a:outerShdw>
                </a:effectLst>
              </a:rPr>
              <a:t>(DB</a:t>
            </a:r>
            <a:r>
              <a:rPr lang="zh-CN" altLang="en-US" sz="2400" b="1" dirty="0" smtClean="0">
                <a:effectLst>
                  <a:outerShdw blurRad="38100" dist="38100" dir="2700000" algn="tl">
                    <a:srgbClr val="C0C0C0"/>
                  </a:outerShdw>
                </a:effectLst>
              </a:rPr>
              <a:t>，</a:t>
            </a:r>
            <a:r>
              <a:rPr lang="en-US" altLang="zh-CN" sz="1700" b="1" dirty="0" smtClean="0">
                <a:effectLst>
                  <a:outerShdw blurRad="38100" dist="38100" dir="2700000" algn="tl">
                    <a:srgbClr val="C0C0C0"/>
                  </a:outerShdw>
                </a:effectLst>
              </a:rPr>
              <a:t>Database</a:t>
            </a:r>
            <a:r>
              <a:rPr lang="en-US" altLang="zh-CN" sz="2400" b="1" dirty="0" smtClean="0">
                <a:effectLst>
                  <a:outerShdw blurRad="38100" dist="38100" dir="2700000" algn="tl">
                    <a:srgbClr val="C0C0C0"/>
                  </a:outerShdw>
                </a:effectLst>
              </a:rPr>
              <a:t>)</a:t>
            </a:r>
            <a:endParaRPr lang="zh-CN" altLang="zh-CN" sz="2400" b="1" dirty="0" smtClean="0">
              <a:effectLst>
                <a:outerShdw blurRad="38100" dist="38100" dir="2700000" algn="tl">
                  <a:srgbClr val="C0C0C0"/>
                </a:outerShdw>
              </a:effectLst>
            </a:endParaRPr>
          </a:p>
          <a:p>
            <a:pPr lvl="1" eaLnBrk="1" hangingPunct="1">
              <a:defRPr/>
            </a:pPr>
            <a:r>
              <a:rPr lang="zh-CN" altLang="zh-CN" sz="2400" b="1" dirty="0" smtClean="0">
                <a:effectLst>
                  <a:outerShdw blurRad="38100" dist="38100" dir="2700000" algn="tl">
                    <a:srgbClr val="C0C0C0"/>
                  </a:outerShdw>
                </a:effectLst>
              </a:rPr>
              <a:t>数据库管理系统</a:t>
            </a:r>
            <a:r>
              <a:rPr lang="en-US" altLang="zh-CN" sz="2400" b="1" dirty="0" smtClean="0">
                <a:effectLst>
                  <a:outerShdw blurRad="38100" dist="38100" dir="2700000" algn="tl">
                    <a:srgbClr val="C0C0C0"/>
                  </a:outerShdw>
                </a:effectLst>
                <a:sym typeface="华文行楷" pitchFamily="2" charset="-122"/>
              </a:rPr>
              <a:t>(</a:t>
            </a:r>
            <a:r>
              <a:rPr lang="en-US" altLang="zh-CN" sz="1700" b="1" dirty="0" smtClean="0">
                <a:effectLst>
                  <a:outerShdw blurRad="38100" dist="38100" dir="2700000" algn="tl">
                    <a:srgbClr val="C0C0C0"/>
                  </a:outerShdw>
                </a:effectLst>
                <a:sym typeface="华文行楷" pitchFamily="2" charset="-122"/>
              </a:rPr>
              <a:t>DBMS</a:t>
            </a:r>
            <a:r>
              <a:rPr lang="zh-CN" altLang="en-US" sz="1700" b="1" dirty="0" smtClean="0">
                <a:effectLst>
                  <a:outerShdw blurRad="38100" dist="38100" dir="2700000" algn="tl">
                    <a:srgbClr val="C0C0C0"/>
                  </a:outerShdw>
                </a:effectLst>
                <a:sym typeface="华文行楷" pitchFamily="2" charset="-122"/>
              </a:rPr>
              <a:t>，</a:t>
            </a:r>
            <a:r>
              <a:rPr lang="en-US" altLang="zh-CN" sz="1700" b="1" dirty="0" smtClean="0">
                <a:effectLst>
                  <a:outerShdw blurRad="38100" dist="38100" dir="2700000" algn="tl">
                    <a:srgbClr val="C0C0C0"/>
                  </a:outerShdw>
                </a:effectLst>
                <a:sym typeface="华文行楷" pitchFamily="2" charset="-122"/>
              </a:rPr>
              <a:t>Database management system</a:t>
            </a:r>
            <a:r>
              <a:rPr lang="en-US" altLang="zh-CN" sz="2400" b="1" dirty="0" smtClean="0">
                <a:effectLst>
                  <a:outerShdw blurRad="38100" dist="38100" dir="2700000" algn="tl">
                    <a:srgbClr val="C0C0C0"/>
                  </a:outerShdw>
                </a:effectLst>
                <a:sym typeface="华文行楷" pitchFamily="2" charset="-122"/>
              </a:rPr>
              <a:t>)</a:t>
            </a:r>
            <a:endParaRPr lang="zh-CN" altLang="zh-CN" sz="2400" b="1" dirty="0" smtClean="0">
              <a:effectLst>
                <a:outerShdw blurRad="38100" dist="38100" dir="2700000" algn="tl">
                  <a:srgbClr val="C0C0C0"/>
                </a:outerShdw>
              </a:effectLst>
            </a:endParaRPr>
          </a:p>
          <a:p>
            <a:pPr lvl="1" eaLnBrk="1" hangingPunct="1">
              <a:defRPr/>
            </a:pPr>
            <a:r>
              <a:rPr lang="zh-CN" altLang="zh-CN" sz="2400" b="1" dirty="0" smtClean="0">
                <a:effectLst>
                  <a:outerShdw blurRad="38100" dist="38100" dir="2700000" algn="tl">
                    <a:srgbClr val="C0C0C0"/>
                  </a:outerShdw>
                </a:effectLst>
                <a:sym typeface="华文行楷" pitchFamily="2" charset="-122"/>
              </a:rPr>
              <a:t>数据库系统</a:t>
            </a:r>
            <a:r>
              <a:rPr lang="en-US" altLang="zh-CN" sz="2400" b="1" dirty="0" smtClean="0">
                <a:effectLst>
                  <a:outerShdw blurRad="38100" dist="38100" dir="2700000" algn="tl">
                    <a:srgbClr val="C0C0C0"/>
                  </a:outerShdw>
                </a:effectLst>
                <a:sym typeface="华文行楷" pitchFamily="2" charset="-122"/>
              </a:rPr>
              <a:t>(DBS</a:t>
            </a:r>
            <a:r>
              <a:rPr lang="zh-CN" altLang="en-US" sz="2400" b="1" dirty="0" smtClean="0">
                <a:effectLst>
                  <a:outerShdw blurRad="38100" dist="38100" dir="2700000" algn="tl">
                    <a:srgbClr val="C0C0C0"/>
                  </a:outerShdw>
                </a:effectLst>
                <a:sym typeface="华文行楷" pitchFamily="2" charset="-122"/>
              </a:rPr>
              <a:t>，</a:t>
            </a:r>
            <a:r>
              <a:rPr lang="en-US" altLang="zh-CN" sz="2400" b="1" dirty="0" smtClean="0">
                <a:effectLst>
                  <a:outerShdw blurRad="38100" dist="38100" dir="2700000" algn="tl">
                    <a:srgbClr val="C0C0C0"/>
                  </a:outerShdw>
                </a:effectLst>
                <a:sym typeface="华文行楷" pitchFamily="2" charset="-122"/>
              </a:rPr>
              <a:t>Database System)</a:t>
            </a:r>
            <a:endParaRPr lang="zh-CN" altLang="zh-CN" sz="2400" b="1" dirty="0" smtClean="0">
              <a:effectLst>
                <a:outerShdw blurRad="38100" dist="38100" dir="2700000" algn="tl">
                  <a:srgbClr val="C0C0C0"/>
                </a:outerShdw>
              </a:effectLst>
            </a:endParaRPr>
          </a:p>
          <a:p>
            <a:pPr eaLnBrk="1" hangingPunct="1">
              <a:defRPr/>
            </a:pPr>
            <a:r>
              <a:rPr lang="zh-CN" altLang="zh-CN" sz="2800" b="1" dirty="0" smtClean="0">
                <a:effectLst>
                  <a:outerShdw blurRad="38100" dist="38100" dir="2700000" algn="tl">
                    <a:srgbClr val="C0C0C0"/>
                  </a:outerShdw>
                </a:effectLst>
              </a:rPr>
              <a:t>数据模型</a:t>
            </a:r>
            <a:endParaRPr lang="en-US" altLang="zh-CN" sz="2800" b="1" dirty="0">
              <a:effectLst>
                <a:outerShdw blurRad="38100" dist="38100" dir="2700000" algn="tl">
                  <a:srgbClr val="C0C0C0"/>
                </a:outerShdw>
              </a:effectLst>
            </a:endParaRPr>
          </a:p>
          <a:p>
            <a:pPr lvl="1" eaLnBrk="1" hangingPunct="1">
              <a:defRPr/>
            </a:pPr>
            <a:r>
              <a:rPr lang="zh-CN" altLang="zh-CN" sz="2400" b="1" dirty="0">
                <a:effectLst>
                  <a:outerShdw blurRad="38100" dist="38100" dir="2700000" algn="tl">
                    <a:srgbClr val="C0C0C0"/>
                  </a:outerShdw>
                </a:effectLst>
              </a:rPr>
              <a:t>层次、网状、关系</a:t>
            </a:r>
            <a:r>
              <a:rPr lang="zh-CN" altLang="zh-CN" sz="2400" b="1" dirty="0" smtClean="0">
                <a:effectLst>
                  <a:outerShdw blurRad="38100" dist="38100" dir="2700000" algn="tl">
                    <a:srgbClr val="C0C0C0"/>
                  </a:outerShdw>
                </a:effectLst>
              </a:rPr>
              <a:t>模型</a:t>
            </a:r>
            <a:endParaRPr lang="en-US" altLang="zh-CN" sz="2400" b="1" dirty="0">
              <a:effectLst>
                <a:outerShdw blurRad="38100" dist="38100" dir="2700000" algn="tl">
                  <a:srgbClr val="C0C0C0"/>
                </a:outerShdw>
              </a:effectLst>
            </a:endParaRPr>
          </a:p>
          <a:p>
            <a:pPr marL="342900" lvl="1" indent="-342900" eaLnBrk="1" hangingPunct="1">
              <a:buClr>
                <a:schemeClr val="folHlink"/>
              </a:buClr>
              <a:buSzPct val="60000"/>
              <a:defRPr/>
            </a:pPr>
            <a:r>
              <a:rPr lang="en-US" altLang="zh-CN" b="1" dirty="0">
                <a:effectLst>
                  <a:outerShdw blurRad="38100" dist="38100" dir="2700000" algn="tl">
                    <a:srgbClr val="C0C0C0"/>
                  </a:outerShdw>
                </a:effectLst>
              </a:rPr>
              <a:t>DBS</a:t>
            </a:r>
            <a:r>
              <a:rPr lang="zh-CN" altLang="en-US" b="1" dirty="0">
                <a:effectLst>
                  <a:outerShdw blurRad="38100" dist="38100" dir="2700000" algn="tl">
                    <a:srgbClr val="C0C0C0"/>
                  </a:outerShdw>
                </a:effectLst>
              </a:rPr>
              <a:t>三级体系结构</a:t>
            </a:r>
            <a:endParaRPr lang="en-US" altLang="zh-CN" b="1" dirty="0">
              <a:effectLst>
                <a:outerShdw blurRad="38100" dist="38100" dir="2700000" algn="tl">
                  <a:srgbClr val="C0C0C0"/>
                </a:outerShdw>
              </a:effectLst>
            </a:endParaRPr>
          </a:p>
          <a:p>
            <a:pPr marL="457200" lvl="1" indent="0" eaLnBrk="1" hangingPunct="1">
              <a:buNone/>
              <a:defRPr/>
            </a:pPr>
            <a:endParaRPr lang="en-US" altLang="zh-CN" sz="2400" b="1" dirty="0">
              <a:effectLst>
                <a:outerShdw blurRad="38100" dist="38100" dir="2700000" algn="tl">
                  <a:srgbClr val="C0C0C0"/>
                </a:outerShdw>
              </a:effectLst>
            </a:endParaRPr>
          </a:p>
          <a:p>
            <a:pPr marL="342900" lvl="1" indent="-342900" eaLnBrk="1" hangingPunct="1">
              <a:buClr>
                <a:schemeClr val="folHlink"/>
              </a:buClr>
              <a:buSzPct val="60000"/>
              <a:defRPr/>
            </a:pPr>
            <a:endParaRPr lang="zh-CN" altLang="zh-CN" b="1" dirty="0">
              <a:effectLst>
                <a:outerShdw blurRad="38100" dist="38100" dir="2700000" algn="tl">
                  <a:srgbClr val="C0C0C0"/>
                </a:outerShdw>
              </a:effectLst>
            </a:endParaRPr>
          </a:p>
          <a:p>
            <a:pPr eaLnBrk="1" hangingPunct="1">
              <a:defRPr/>
            </a:pPr>
            <a:endParaRPr lang="en-US" altLang="zh-CN" sz="2800" b="1" dirty="0" smtClean="0">
              <a:effectLst>
                <a:outerShdw blurRad="38100" dist="38100" dir="2700000" algn="tl">
                  <a:srgbClr val="C0C0C0"/>
                </a:outerShdw>
              </a:effectLst>
            </a:endParaRPr>
          </a:p>
          <a:p>
            <a:pPr eaLnBrk="1" hangingPunct="1">
              <a:defRPr/>
            </a:pPr>
            <a:endParaRPr lang="zh-CN" altLang="zh-CN" sz="2800" b="1" dirty="0" smtClean="0">
              <a:effectLst>
                <a:outerShdw blurRad="38100" dist="38100" dir="2700000" algn="tl">
                  <a:srgbClr val="C0C0C0"/>
                </a:outerShdw>
              </a:effectLst>
            </a:endParaRPr>
          </a:p>
        </p:txBody>
      </p:sp>
      <p:sp>
        <p:nvSpPr>
          <p:cNvPr id="4608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12213DC5-D689-4D76-A6CC-9C9C2B35FD4C}" type="slidenum">
              <a:rPr altLang="en-US" sz="1400" smtClean="0">
                <a:ea typeface="宋体" panose="02010600030101010101" pitchFamily="2" charset="-122"/>
              </a:rPr>
              <a:pPr algn="r">
                <a:spcBef>
                  <a:spcPct val="0"/>
                </a:spcBef>
                <a:buClrTx/>
                <a:buSzTx/>
                <a:buFont typeface="Arial" panose="020B0604020202020204" pitchFamily="34" charset="0"/>
                <a:buNone/>
              </a:pPr>
              <a:t>2</a:t>
            </a:fld>
            <a:endParaRPr lang="en-US" altLang="en-US" sz="1400" smtClean="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5888" y="1556871"/>
            <a:ext cx="8639719" cy="4680324"/>
          </a:xfrm>
          <a:prstGeom prst="rect">
            <a:avLst/>
          </a:prstGeom>
        </p:spPr>
      </p:pic>
    </p:spTree>
    <p:extLst>
      <p:ext uri="{BB962C8B-B14F-4D97-AF65-F5344CB8AC3E}">
        <p14:creationId xmlns:p14="http://schemas.microsoft.com/office/powerpoint/2010/main" val="2702219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296961"/>
          <p:cNvSpPr>
            <a:spLocks noGrp="1" noChangeArrowheads="1"/>
          </p:cNvSpPr>
          <p:nvPr>
            <p:ph type="title"/>
          </p:nvPr>
        </p:nvSpPr>
        <p:spPr/>
        <p:txBody>
          <a:bodyPr/>
          <a:lstStyle/>
          <a:p>
            <a:pPr eaLnBrk="1" hangingPunct="1"/>
            <a:r>
              <a:rPr lang="zh-CN" altLang="en-US" b="1" smtClean="0">
                <a:solidFill>
                  <a:srgbClr val="3333FF"/>
                </a:solidFill>
                <a:ea typeface="楷体_GB2312" pitchFamily="49" charset="-122"/>
              </a:rPr>
              <a:t>数据库系统阶段</a:t>
            </a:r>
          </a:p>
        </p:txBody>
      </p:sp>
      <p:sp>
        <p:nvSpPr>
          <p:cNvPr id="79875" name="文本占位符 296962"/>
          <p:cNvSpPr>
            <a:spLocks noGrp="1" noChangeArrowheads="1"/>
          </p:cNvSpPr>
          <p:nvPr>
            <p:ph idx="1"/>
          </p:nvPr>
        </p:nvSpPr>
        <p:spPr>
          <a:xfrm>
            <a:off x="341313" y="1447800"/>
            <a:ext cx="8574087" cy="1890713"/>
          </a:xfrm>
        </p:spPr>
        <p:txBody>
          <a:bodyPr/>
          <a:lstStyle/>
          <a:p>
            <a:pPr eaLnBrk="1" hangingPunct="1"/>
            <a:r>
              <a:rPr lang="zh-CN" altLang="en-US" dirty="0" smtClean="0">
                <a:latin typeface="宋体" panose="02010600030101010101" pitchFamily="2" charset="-122"/>
                <a:ea typeface="宋体" panose="02010600030101010101" pitchFamily="2" charset="-122"/>
              </a:rPr>
              <a:t>数据库观点</a:t>
            </a:r>
          </a:p>
          <a:p>
            <a:pPr lvl="1" eaLnBrk="1" hangingPunct="1"/>
            <a:r>
              <a:rPr lang="zh-CN" altLang="en-US" dirty="0" smtClean="0">
                <a:solidFill>
                  <a:srgbClr val="800000"/>
                </a:solidFill>
                <a:latin typeface="宋体" panose="02010600030101010101" pitchFamily="2" charset="-122"/>
                <a:ea typeface="宋体" panose="02010600030101010101" pitchFamily="2" charset="-122"/>
              </a:rPr>
              <a:t>数据不是依赖于处理过程的附属品，而是现实世界中独立存在的对象</a:t>
            </a:r>
          </a:p>
        </p:txBody>
      </p:sp>
      <p:grpSp>
        <p:nvGrpSpPr>
          <p:cNvPr id="79876" name="组合 296963"/>
          <p:cNvGrpSpPr>
            <a:grpSpLocks/>
          </p:cNvGrpSpPr>
          <p:nvPr/>
        </p:nvGrpSpPr>
        <p:grpSpPr bwMode="auto">
          <a:xfrm>
            <a:off x="811213" y="2854325"/>
            <a:ext cx="7189787" cy="3927475"/>
            <a:chOff x="511" y="1798"/>
            <a:chExt cx="4529" cy="2474"/>
          </a:xfrm>
        </p:grpSpPr>
        <p:pic>
          <p:nvPicPr>
            <p:cNvPr id="79878" name="图片 296964" descr="j01963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 y="1798"/>
              <a:ext cx="912"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9" name="图片 296965" descr="j01963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 y="2182"/>
              <a:ext cx="861" cy="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0" name="图片 296966" descr="j01963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 y="2169"/>
              <a:ext cx="861" cy="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圆柱形 296967"/>
            <p:cNvSpPr>
              <a:spLocks noChangeArrowheads="1"/>
            </p:cNvSpPr>
            <p:nvPr/>
          </p:nvSpPr>
          <p:spPr bwMode="auto">
            <a:xfrm>
              <a:off x="2208" y="3120"/>
              <a:ext cx="1488" cy="1152"/>
            </a:xfrm>
            <a:prstGeom prst="can">
              <a:avLst>
                <a:gd name="adj" fmla="val 28995"/>
              </a:avLst>
            </a:prstGeom>
            <a:gradFill rotWithShape="0">
              <a:gsLst>
                <a:gs pos="0">
                  <a:schemeClr val="accent1"/>
                </a:gs>
                <a:gs pos="100000">
                  <a:srgbClr val="006A4E"/>
                </a:gs>
              </a:gsLst>
              <a:lin ang="5400000" scaled="1"/>
            </a:gradFill>
            <a:ln w="9525">
              <a:solidFill>
                <a:schemeClr val="tx1"/>
              </a:solidFill>
              <a:round/>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9882" name="圆柱形 296968"/>
            <p:cNvSpPr>
              <a:spLocks noChangeArrowheads="1"/>
            </p:cNvSpPr>
            <p:nvPr/>
          </p:nvSpPr>
          <p:spPr bwMode="auto">
            <a:xfrm>
              <a:off x="2424" y="3504"/>
              <a:ext cx="480" cy="384"/>
            </a:xfrm>
            <a:prstGeom prst="can">
              <a:avLst>
                <a:gd name="adj" fmla="val 35227"/>
              </a:avLst>
            </a:prstGeom>
            <a:gradFill rotWithShape="0">
              <a:gsLst>
                <a:gs pos="0">
                  <a:srgbClr val="000082"/>
                </a:gs>
                <a:gs pos="100000">
                  <a:srgbClr val="FF8200"/>
                </a:gs>
              </a:gsLst>
              <a:lin ang="5400000" scaled="1"/>
            </a:gradFill>
            <a:ln w="9525">
              <a:solidFill>
                <a:schemeClr val="tx1"/>
              </a:solidFill>
              <a:round/>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数据1</a:t>
              </a:r>
              <a:endParaRPr lang="zh-CN" altLang="en-US" sz="2400">
                <a:ea typeface="宋体" panose="02010600030101010101" pitchFamily="2" charset="-122"/>
              </a:endParaRPr>
            </a:p>
          </p:txBody>
        </p:sp>
        <p:sp>
          <p:nvSpPr>
            <p:cNvPr id="79883" name="矩形 296969"/>
            <p:cNvSpPr>
              <a:spLocks noChangeArrowheads="1"/>
            </p:cNvSpPr>
            <p:nvPr/>
          </p:nvSpPr>
          <p:spPr bwMode="auto">
            <a:xfrm>
              <a:off x="2324" y="3086"/>
              <a:ext cx="12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Tx/>
                <a:buFont typeface="Arial" panose="020B0604020202020204" pitchFamily="34" charset="0"/>
                <a:buNone/>
              </a:pPr>
              <a:r>
                <a:rPr lang="zh-CN" altLang="en-US" sz="3600">
                  <a:latin typeface="Times New Roman" panose="02020603050405020304" pitchFamily="18" charset="0"/>
                  <a:ea typeface="华文隶书" pitchFamily="2" charset="-122"/>
                </a:rPr>
                <a:t>统一存取</a:t>
              </a:r>
            </a:p>
          </p:txBody>
        </p:sp>
        <p:sp>
          <p:nvSpPr>
            <p:cNvPr id="79884" name="左右箭头 296970"/>
            <p:cNvSpPr>
              <a:spLocks noChangeArrowheads="1"/>
            </p:cNvSpPr>
            <p:nvPr/>
          </p:nvSpPr>
          <p:spPr bwMode="auto">
            <a:xfrm rot="1800000">
              <a:off x="1584" y="2784"/>
              <a:ext cx="816" cy="288"/>
            </a:xfrm>
            <a:prstGeom prst="leftRightArrow">
              <a:avLst>
                <a:gd name="adj1" fmla="val 50000"/>
                <a:gd name="adj2" fmla="val 56562"/>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9885" name="圆柱形 296971"/>
            <p:cNvSpPr>
              <a:spLocks noChangeArrowheads="1"/>
            </p:cNvSpPr>
            <p:nvPr/>
          </p:nvSpPr>
          <p:spPr bwMode="auto">
            <a:xfrm>
              <a:off x="2976" y="3504"/>
              <a:ext cx="480" cy="384"/>
            </a:xfrm>
            <a:prstGeom prst="can">
              <a:avLst>
                <a:gd name="adj" fmla="val 35227"/>
              </a:avLst>
            </a:prstGeom>
            <a:gradFill rotWithShape="0">
              <a:gsLst>
                <a:gs pos="0">
                  <a:srgbClr val="000082"/>
                </a:gs>
                <a:gs pos="100000">
                  <a:srgbClr val="FF8200"/>
                </a:gs>
              </a:gsLst>
              <a:lin ang="5400000" scaled="1"/>
            </a:gradFill>
            <a:ln w="9525">
              <a:solidFill>
                <a:schemeClr val="tx1"/>
              </a:solidFill>
              <a:round/>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数据2</a:t>
              </a:r>
              <a:endParaRPr lang="zh-CN" altLang="en-US" sz="2400">
                <a:ea typeface="宋体" panose="02010600030101010101" pitchFamily="2" charset="-122"/>
              </a:endParaRPr>
            </a:p>
          </p:txBody>
        </p:sp>
        <p:sp>
          <p:nvSpPr>
            <p:cNvPr id="79886" name="圆柱形 296972"/>
            <p:cNvSpPr>
              <a:spLocks noChangeArrowheads="1"/>
            </p:cNvSpPr>
            <p:nvPr/>
          </p:nvSpPr>
          <p:spPr bwMode="auto">
            <a:xfrm>
              <a:off x="2736" y="3801"/>
              <a:ext cx="480" cy="384"/>
            </a:xfrm>
            <a:prstGeom prst="can">
              <a:avLst>
                <a:gd name="adj" fmla="val 35227"/>
              </a:avLst>
            </a:prstGeom>
            <a:gradFill rotWithShape="0">
              <a:gsLst>
                <a:gs pos="0">
                  <a:srgbClr val="000082"/>
                </a:gs>
                <a:gs pos="100000">
                  <a:srgbClr val="FF8200"/>
                </a:gs>
              </a:gsLst>
              <a:lin ang="5400000" scaled="1"/>
            </a:gradFill>
            <a:ln w="9525">
              <a:solidFill>
                <a:schemeClr val="tx1"/>
              </a:solidFill>
              <a:round/>
              <a:headEnd/>
              <a:tailEnd/>
            </a:ln>
          </p:spPr>
          <p:txBody>
            <a:bodyPr wrap="none"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数据</a:t>
              </a:r>
              <a:r>
                <a:rPr lang="en-US" altLang="zh-CN" sz="2400">
                  <a:latin typeface="华文新魏" pitchFamily="2" charset="-122"/>
                  <a:ea typeface="华文新魏" pitchFamily="2" charset="-122"/>
                </a:rPr>
                <a:t>n</a:t>
              </a:r>
              <a:endParaRPr lang="zh-CN" altLang="en-US" sz="2400">
                <a:ea typeface="宋体" panose="02010600030101010101" pitchFamily="2" charset="-122"/>
              </a:endParaRPr>
            </a:p>
          </p:txBody>
        </p:sp>
        <p:sp>
          <p:nvSpPr>
            <p:cNvPr id="79887" name="上下箭头 296973"/>
            <p:cNvSpPr>
              <a:spLocks noChangeArrowheads="1"/>
            </p:cNvSpPr>
            <p:nvPr/>
          </p:nvSpPr>
          <p:spPr bwMode="auto">
            <a:xfrm>
              <a:off x="2880" y="2736"/>
              <a:ext cx="288" cy="336"/>
            </a:xfrm>
            <a:prstGeom prst="upDownArrow">
              <a:avLst>
                <a:gd name="adj1" fmla="val 50000"/>
                <a:gd name="adj2" fmla="val 23290"/>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9888" name="矩形 296974"/>
            <p:cNvSpPr>
              <a:spLocks noChangeArrowheads="1"/>
            </p:cNvSpPr>
            <p:nvPr/>
          </p:nvSpPr>
          <p:spPr bwMode="auto">
            <a:xfrm>
              <a:off x="2127" y="2160"/>
              <a:ext cx="6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程序2</a:t>
              </a:r>
            </a:p>
          </p:txBody>
        </p:sp>
        <p:sp>
          <p:nvSpPr>
            <p:cNvPr id="79889" name="左右箭头 296975"/>
            <p:cNvSpPr>
              <a:spLocks noChangeArrowheads="1"/>
            </p:cNvSpPr>
            <p:nvPr/>
          </p:nvSpPr>
          <p:spPr bwMode="auto">
            <a:xfrm rot="-1800000">
              <a:off x="3456" y="2784"/>
              <a:ext cx="816" cy="288"/>
            </a:xfrm>
            <a:prstGeom prst="leftRightArrow">
              <a:avLst>
                <a:gd name="adj1" fmla="val 50000"/>
                <a:gd name="adj2" fmla="val 56562"/>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zh-CN" altLang="en-US" sz="2400">
                <a:ea typeface="宋体" panose="02010600030101010101" pitchFamily="2" charset="-122"/>
              </a:endParaRPr>
            </a:p>
          </p:txBody>
        </p:sp>
        <p:sp>
          <p:nvSpPr>
            <p:cNvPr id="79890" name="矩形 296976"/>
            <p:cNvSpPr>
              <a:spLocks noChangeArrowheads="1"/>
            </p:cNvSpPr>
            <p:nvPr/>
          </p:nvSpPr>
          <p:spPr bwMode="auto">
            <a:xfrm>
              <a:off x="511" y="2496"/>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程序1</a:t>
              </a:r>
            </a:p>
          </p:txBody>
        </p:sp>
        <p:sp>
          <p:nvSpPr>
            <p:cNvPr id="79891" name="矩形 296977"/>
            <p:cNvSpPr>
              <a:spLocks noChangeArrowheads="1"/>
            </p:cNvSpPr>
            <p:nvPr/>
          </p:nvSpPr>
          <p:spPr bwMode="auto">
            <a:xfrm>
              <a:off x="4032" y="2496"/>
              <a:ext cx="6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50000"/>
                </a:spcBef>
                <a:buClrTx/>
                <a:buSzTx/>
                <a:buFont typeface="Arial" panose="020B0604020202020204" pitchFamily="34" charset="0"/>
                <a:buNone/>
              </a:pPr>
              <a:r>
                <a:rPr lang="zh-CN" altLang="en-US" sz="2400">
                  <a:latin typeface="华文新魏" pitchFamily="2" charset="-122"/>
                  <a:ea typeface="华文新魏" pitchFamily="2" charset="-122"/>
                </a:rPr>
                <a:t>程序</a:t>
              </a:r>
              <a:r>
                <a:rPr lang="en-US" altLang="zh-CN" sz="2400">
                  <a:latin typeface="华文新魏" pitchFamily="2" charset="-122"/>
                  <a:ea typeface="华文新魏" pitchFamily="2" charset="-122"/>
                </a:rPr>
                <a:t>n</a:t>
              </a:r>
            </a:p>
          </p:txBody>
        </p:sp>
      </p:grpSp>
      <p:sp>
        <p:nvSpPr>
          <p:cNvPr id="79877"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7F20B466-23DB-4C47-9CD5-86C2E4D78D57}" type="slidenum">
              <a:rPr altLang="en-US" sz="1400" smtClean="0">
                <a:ea typeface="宋体" panose="02010600030101010101" pitchFamily="2" charset="-122"/>
              </a:rPr>
              <a:pPr algn="r">
                <a:spcBef>
                  <a:spcPct val="0"/>
                </a:spcBef>
                <a:buClrTx/>
                <a:buSzTx/>
                <a:buFont typeface="Arial" panose="020B0604020202020204" pitchFamily="34" charset="0"/>
                <a:buNone/>
              </a:pPr>
              <a:t>21</a:t>
            </a:fld>
            <a:endParaRPr lang="en-US" altLang="en-US" sz="140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295937"/>
          <p:cNvSpPr>
            <a:spLocks noGrp="1" noChangeArrowheads="1"/>
          </p:cNvSpPr>
          <p:nvPr>
            <p:ph type="title"/>
          </p:nvPr>
        </p:nvSpPr>
        <p:spPr/>
        <p:txBody>
          <a:bodyPr/>
          <a:lstStyle/>
          <a:p>
            <a:pPr eaLnBrk="1" hangingPunct="1"/>
            <a:r>
              <a:rPr lang="zh-CN" altLang="en-US" b="1" smtClean="0">
                <a:solidFill>
                  <a:srgbClr val="3333FF"/>
                </a:solidFill>
                <a:ea typeface="楷体_GB2312" pitchFamily="49" charset="-122"/>
              </a:rPr>
              <a:t>数据库系统阶段</a:t>
            </a:r>
          </a:p>
        </p:txBody>
      </p:sp>
      <p:sp>
        <p:nvSpPr>
          <p:cNvPr id="83971" name="文本占位符 295938"/>
          <p:cNvSpPr>
            <a:spLocks noGrp="1" noChangeArrowheads="1"/>
          </p:cNvSpPr>
          <p:nvPr>
            <p:ph idx="1"/>
          </p:nvPr>
        </p:nvSpPr>
        <p:spPr/>
        <p:txBody>
          <a:bodyPr/>
          <a:lstStyle/>
          <a:p>
            <a:pPr eaLnBrk="1" hangingPunct="1"/>
            <a:r>
              <a:rPr lang="zh-CN" altLang="en-US" b="1" dirty="0" smtClean="0">
                <a:latin typeface="宋体" panose="02010600030101010101" pitchFamily="2" charset="-122"/>
                <a:ea typeface="宋体" panose="02010600030101010101" pitchFamily="2" charset="-122"/>
              </a:rPr>
              <a:t>特点</a:t>
            </a:r>
          </a:p>
          <a:p>
            <a:pPr lvl="1" eaLnBrk="1" hangingPunct="1"/>
            <a:r>
              <a:rPr lang="zh-CN" altLang="en-US" b="1" dirty="0" smtClean="0">
                <a:solidFill>
                  <a:srgbClr val="FF0000"/>
                </a:solidFill>
                <a:latin typeface="宋体" panose="02010600030101010101" pitchFamily="2" charset="-122"/>
                <a:ea typeface="宋体" panose="02010600030101010101" pitchFamily="2" charset="-122"/>
              </a:rPr>
              <a:t>数据结构化</a:t>
            </a:r>
            <a:r>
              <a:rPr lang="zh-CN" altLang="en-US" b="1" dirty="0" smtClean="0">
                <a:solidFill>
                  <a:schemeClr val="folHlink"/>
                </a:solidFill>
                <a:latin typeface="宋体" panose="02010600030101010101" pitchFamily="2" charset="-122"/>
                <a:ea typeface="宋体" panose="02010600030101010101" pitchFamily="2" charset="-122"/>
              </a:rPr>
              <a:t>：内部结构化，整体结构化</a:t>
            </a:r>
            <a:endParaRPr lang="en-US" altLang="zh-CN" b="1" dirty="0" smtClean="0">
              <a:solidFill>
                <a:schemeClr val="folHlink"/>
              </a:solidFill>
              <a:latin typeface="宋体" panose="02010600030101010101" pitchFamily="2" charset="-122"/>
              <a:ea typeface="宋体" panose="02010600030101010101" pitchFamily="2" charset="-122"/>
            </a:endParaRPr>
          </a:p>
          <a:p>
            <a:pPr lvl="1" eaLnBrk="1" hangingPunct="1"/>
            <a:r>
              <a:rPr lang="zh-CN" altLang="en-US" b="1" dirty="0" smtClean="0">
                <a:solidFill>
                  <a:schemeClr val="folHlink"/>
                </a:solidFill>
                <a:latin typeface="宋体" panose="02010600030101010101" pitchFamily="2" charset="-122"/>
                <a:ea typeface="宋体" panose="02010600030101010101" pitchFamily="2" charset="-122"/>
              </a:rPr>
              <a:t>面向全组织，面向现实世界</a:t>
            </a:r>
          </a:p>
          <a:p>
            <a:pPr lvl="1" eaLnBrk="1" hangingPunct="1"/>
            <a:r>
              <a:rPr lang="zh-CN" altLang="en-US" b="1" dirty="0" smtClean="0">
                <a:solidFill>
                  <a:schemeClr val="folHlink"/>
                </a:solidFill>
                <a:latin typeface="宋体" panose="02010600030101010101" pitchFamily="2" charset="-122"/>
                <a:ea typeface="宋体" panose="02010600030101010101" pitchFamily="2" charset="-122"/>
              </a:rPr>
              <a:t>独立性较强</a:t>
            </a:r>
          </a:p>
          <a:p>
            <a:pPr lvl="1" eaLnBrk="1" hangingPunct="1"/>
            <a:r>
              <a:rPr lang="zh-CN" altLang="en-US" b="1" dirty="0" smtClean="0">
                <a:solidFill>
                  <a:schemeClr val="folHlink"/>
                </a:solidFill>
                <a:latin typeface="宋体" panose="02010600030101010101" pitchFamily="2" charset="-122"/>
                <a:ea typeface="宋体" panose="02010600030101010101" pitchFamily="2" charset="-122"/>
              </a:rPr>
              <a:t>由</a:t>
            </a:r>
            <a:r>
              <a:rPr lang="en-US" altLang="zh-CN" b="1" dirty="0" smtClean="0">
                <a:solidFill>
                  <a:schemeClr val="folHlink"/>
                </a:solidFill>
                <a:latin typeface="宋体" panose="02010600030101010101" pitchFamily="2" charset="-122"/>
                <a:ea typeface="宋体" panose="02010600030101010101" pitchFamily="2" charset="-122"/>
              </a:rPr>
              <a:t>DBMS</a:t>
            </a:r>
            <a:r>
              <a:rPr lang="zh-CN" altLang="en-US" b="1" dirty="0" smtClean="0">
                <a:solidFill>
                  <a:schemeClr val="folHlink"/>
                </a:solidFill>
                <a:latin typeface="宋体" panose="02010600030101010101" pitchFamily="2" charset="-122"/>
                <a:ea typeface="宋体" panose="02010600030101010101" pitchFamily="2" charset="-122"/>
              </a:rPr>
              <a:t>统一存取，维护数据语义及结构</a:t>
            </a:r>
          </a:p>
        </p:txBody>
      </p:sp>
      <p:sp>
        <p:nvSpPr>
          <p:cNvPr id="83972"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96AFA6F4-D710-4538-92E1-33297534CB46}" type="slidenum">
              <a:rPr altLang="en-US" sz="1400" smtClean="0">
                <a:ea typeface="宋体" panose="02010600030101010101" pitchFamily="2" charset="-122"/>
              </a:rPr>
              <a:pPr algn="r">
                <a:spcBef>
                  <a:spcPct val="0"/>
                </a:spcBef>
                <a:buClrTx/>
                <a:buSzTx/>
                <a:buFont typeface="Arial" panose="020B0604020202020204" pitchFamily="34" charset="0"/>
                <a:buNone/>
              </a:pPr>
              <a:t>22</a:t>
            </a:fld>
            <a:endParaRPr lang="en-US" altLang="en-US" sz="1400" smtClean="0">
              <a:ea typeface="宋体" panose="02010600030101010101" pitchFamily="2" charset="-122"/>
            </a:endParaRPr>
          </a:p>
        </p:txBody>
      </p:sp>
      <p:sp>
        <p:nvSpPr>
          <p:cNvPr id="2" name="动作按钮: 前进或下一项 1">
            <a:hlinkClick r:id="rId3" action="ppaction://hlinksldjump" highlightClick="1"/>
            <a:extLst/>
          </p:cNvPr>
          <p:cNvSpPr/>
          <p:nvPr/>
        </p:nvSpPr>
        <p:spPr>
          <a:xfrm>
            <a:off x="8027988" y="6597650"/>
            <a:ext cx="144462" cy="7143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pic>
        <p:nvPicPr>
          <p:cNvPr id="3" name="图片 2"/>
          <p:cNvPicPr>
            <a:picLocks noChangeAspect="1"/>
          </p:cNvPicPr>
          <p:nvPr/>
        </p:nvPicPr>
        <p:blipFill>
          <a:blip r:embed="rId4"/>
          <a:stretch>
            <a:fillRect/>
          </a:stretch>
        </p:blipFill>
        <p:spPr>
          <a:xfrm>
            <a:off x="350552" y="4437070"/>
            <a:ext cx="6872057" cy="2344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9320" y="1700879"/>
            <a:ext cx="8827161" cy="3888271"/>
          </a:xfrm>
          <a:prstGeom prst="rect">
            <a:avLst/>
          </a:prstGeom>
        </p:spPr>
      </p:pic>
      <p:sp>
        <p:nvSpPr>
          <p:cNvPr id="3" name="文本框 2"/>
          <p:cNvSpPr txBox="1"/>
          <p:nvPr/>
        </p:nvSpPr>
        <p:spPr>
          <a:xfrm>
            <a:off x="1043755" y="692810"/>
            <a:ext cx="6912480" cy="584775"/>
          </a:xfrm>
          <a:prstGeom prst="rect">
            <a:avLst/>
          </a:prstGeom>
          <a:noFill/>
        </p:spPr>
        <p:txBody>
          <a:bodyPr wrap="square" rtlCol="0">
            <a:spAutoFit/>
          </a:bodyPr>
          <a:lstStyle/>
          <a:p>
            <a:pPr algn="ctr" eaLnBrk="1" hangingPunct="1"/>
            <a:r>
              <a:rPr lang="zh-CN" altLang="en-US" sz="3200" b="1" dirty="0" smtClean="0">
                <a:solidFill>
                  <a:srgbClr val="3333FF"/>
                </a:solidFill>
                <a:latin typeface="+mj-lt"/>
                <a:ea typeface="楷体_GB2312" pitchFamily="49" charset="-122"/>
                <a:cs typeface="+mj-cs"/>
              </a:rPr>
              <a:t>利用</a:t>
            </a:r>
            <a:r>
              <a:rPr lang="zh-CN" altLang="en-US" sz="3200" b="1" dirty="0">
                <a:solidFill>
                  <a:srgbClr val="3333FF"/>
                </a:solidFill>
                <a:latin typeface="+mj-lt"/>
                <a:ea typeface="楷体_GB2312" pitchFamily="49" charset="-122"/>
                <a:cs typeface="+mj-cs"/>
              </a:rPr>
              <a:t>数据库</a:t>
            </a:r>
            <a:r>
              <a:rPr lang="zh-CN" altLang="en-US" sz="3200" b="1" dirty="0" smtClean="0">
                <a:solidFill>
                  <a:srgbClr val="3333FF"/>
                </a:solidFill>
                <a:latin typeface="+mj-lt"/>
                <a:ea typeface="楷体_GB2312" pitchFamily="49" charset="-122"/>
                <a:cs typeface="+mj-cs"/>
              </a:rPr>
              <a:t>系统</a:t>
            </a:r>
            <a:r>
              <a:rPr lang="zh-CN" altLang="en-US" sz="3200" b="1" dirty="0">
                <a:solidFill>
                  <a:srgbClr val="3333FF"/>
                </a:solidFill>
                <a:latin typeface="+mj-lt"/>
                <a:ea typeface="楷体_GB2312" pitchFamily="49" charset="-122"/>
                <a:cs typeface="+mj-cs"/>
              </a:rPr>
              <a:t>实现学籍管理</a:t>
            </a:r>
          </a:p>
        </p:txBody>
      </p:sp>
    </p:spTree>
    <p:extLst>
      <p:ext uri="{BB962C8B-B14F-4D97-AF65-F5344CB8AC3E}">
        <p14:creationId xmlns:p14="http://schemas.microsoft.com/office/powerpoint/2010/main" val="4685068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矩形 716801">
            <a:extLst/>
          </p:cNvPr>
          <p:cNvSpPr/>
          <p:nvPr/>
        </p:nvSpPr>
        <p:spPr>
          <a:xfrm>
            <a:off x="1331913" y="334963"/>
            <a:ext cx="6983412" cy="790575"/>
          </a:xfrm>
          <a:prstGeom prst="rect">
            <a:avLst/>
          </a:prstGeom>
          <a:noFill/>
          <a:ln w="9525">
            <a:noFill/>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4400" b="1" dirty="0" smtClean="0">
                <a:solidFill>
                  <a:srgbClr val="3333FF"/>
                </a:solidFill>
                <a:effectLst>
                  <a:outerShdw blurRad="38100" dist="38100" dir="2700000" algn="tl">
                    <a:srgbClr val="C0C0C0"/>
                  </a:outerShdw>
                </a:effectLst>
                <a:latin typeface="楷体_GB2312" pitchFamily="49" charset="-122"/>
                <a:ea typeface="楷体_GB2312" pitchFamily="49" charset="-122"/>
              </a:rPr>
              <a:t>数据库管理技术的优势</a:t>
            </a:r>
          </a:p>
        </p:txBody>
      </p:sp>
      <p:sp>
        <p:nvSpPr>
          <p:cNvPr id="716803" name="矩形 716802">
            <a:extLst/>
          </p:cNvPr>
          <p:cNvSpPr/>
          <p:nvPr/>
        </p:nvSpPr>
        <p:spPr>
          <a:xfrm>
            <a:off x="431800" y="1484313"/>
            <a:ext cx="8280400" cy="4392612"/>
          </a:xfrm>
          <a:prstGeom prst="rect">
            <a:avLst/>
          </a:prstGeom>
          <a:noFill/>
          <a:ln w="9525">
            <a:noFill/>
          </a:ln>
        </p:spPr>
        <p:txBody>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buClr>
                <a:schemeClr val="accent2"/>
              </a:buClr>
              <a:buSzPct val="80000"/>
              <a:buFont typeface="Wingdings" panose="05000000000000000000" pitchFamily="2" charset="2"/>
              <a:buChar char="l"/>
              <a:defRPr/>
            </a:pPr>
            <a:r>
              <a:rPr lang="zh-CN" altLang="en-US" b="1" dirty="0" smtClean="0">
                <a:solidFill>
                  <a:srgbClr val="800000"/>
                </a:solidFill>
                <a:effectLst>
                  <a:outerShdw blurRad="38100" dist="38100" dir="2700000" algn="tl">
                    <a:srgbClr val="C0C0C0"/>
                  </a:outerShdw>
                </a:effectLst>
                <a:latin typeface="宋体" panose="02010600030101010101" pitchFamily="2" charset="-122"/>
                <a:ea typeface="宋体" panose="02010600030101010101" pitchFamily="2" charset="-122"/>
              </a:rPr>
              <a:t>数据可被多用户、多应用共享</a:t>
            </a:r>
          </a:p>
          <a:p>
            <a:pPr lvl="1" algn="l" eaLnBrk="1" hangingPunct="1">
              <a:buClr>
                <a:schemeClr val="tx1"/>
              </a:buClr>
              <a:buSzPct val="90000"/>
              <a:buFont typeface="Arial" panose="020B0604020202020204" pitchFamily="34" charset="0"/>
              <a:buChar char="–"/>
              <a:defRPr/>
            </a:pPr>
            <a:r>
              <a:rPr lang="zh-CN" altLang="en-US"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减少数据冗余，节约存储空间</a:t>
            </a:r>
          </a:p>
          <a:p>
            <a:pPr lvl="1" algn="l" eaLnBrk="1" hangingPunct="1">
              <a:buClr>
                <a:schemeClr val="tx1"/>
              </a:buClr>
              <a:buSzPct val="90000"/>
              <a:buFont typeface="Arial" panose="020B0604020202020204" pitchFamily="34" charset="0"/>
              <a:buChar char="–"/>
              <a:defRPr/>
            </a:pPr>
            <a:r>
              <a:rPr lang="zh-CN" altLang="en-US"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避免不一致</a:t>
            </a:r>
          </a:p>
          <a:p>
            <a:pPr lvl="1" algn="l" eaLnBrk="1" hangingPunct="1">
              <a:buClr>
                <a:schemeClr val="tx1"/>
              </a:buClr>
              <a:buSzPct val="90000"/>
              <a:buFont typeface="Arial" panose="020B0604020202020204" pitchFamily="34" charset="0"/>
              <a:buChar char="–"/>
              <a:defRPr/>
            </a:pPr>
            <a:r>
              <a:rPr lang="zh-CN" altLang="en-US"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系统易于扩充</a:t>
            </a:r>
          </a:p>
        </p:txBody>
      </p:sp>
      <p:sp>
        <p:nvSpPr>
          <p:cNvPr id="8192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8AA0D2AF-FBB3-4551-8187-A04049659A6D}" type="slidenum">
              <a:rPr altLang="en-US" sz="1400" smtClean="0">
                <a:ea typeface="宋体" panose="02010600030101010101" pitchFamily="2" charset="-122"/>
              </a:rPr>
              <a:pPr algn="r">
                <a:spcBef>
                  <a:spcPct val="0"/>
                </a:spcBef>
                <a:buClrTx/>
                <a:buSzTx/>
                <a:buFont typeface="Arial" panose="020B0604020202020204" pitchFamily="34" charset="0"/>
                <a:buNone/>
              </a:pPr>
              <a:t>24</a:t>
            </a:fld>
            <a:endParaRPr lang="en-US" altLang="en-US" sz="1400" smtClean="0">
              <a:latin typeface="Times New Roman" panose="02020603050405020304" pitchFamily="18" charset="0"/>
              <a:ea typeface="宋体" panose="02010600030101010101" pitchFamily="2" charset="-122"/>
            </a:endParaRPr>
          </a:p>
        </p:txBody>
      </p:sp>
      <p:sp>
        <p:nvSpPr>
          <p:cNvPr id="2" name="椭圆 1">
            <a:extLst/>
          </p:cNvPr>
          <p:cNvSpPr/>
          <p:nvPr/>
        </p:nvSpPr>
        <p:spPr>
          <a:xfrm>
            <a:off x="1914525" y="4076700"/>
            <a:ext cx="4965700" cy="1801813"/>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3" name="椭圆 2">
            <a:extLst/>
          </p:cNvPr>
          <p:cNvSpPr/>
          <p:nvPr/>
        </p:nvSpPr>
        <p:spPr>
          <a:xfrm>
            <a:off x="3605213" y="4722813"/>
            <a:ext cx="895350" cy="28892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1600" noProof="1">
                <a:solidFill>
                  <a:schemeClr val="tx1"/>
                </a:solidFill>
                <a:latin typeface="+mn-ea"/>
              </a:rPr>
              <a:t>学号</a:t>
            </a:r>
          </a:p>
        </p:txBody>
      </p:sp>
      <p:sp>
        <p:nvSpPr>
          <p:cNvPr id="4" name="椭圆 3">
            <a:extLst/>
          </p:cNvPr>
          <p:cNvSpPr/>
          <p:nvPr/>
        </p:nvSpPr>
        <p:spPr>
          <a:xfrm>
            <a:off x="4052888" y="5006975"/>
            <a:ext cx="895350" cy="28892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1600" noProof="1">
                <a:solidFill>
                  <a:schemeClr val="tx1"/>
                </a:solidFill>
                <a:latin typeface="+mn-ea"/>
              </a:rPr>
              <a:t>姓名</a:t>
            </a:r>
          </a:p>
        </p:txBody>
      </p:sp>
      <p:sp>
        <p:nvSpPr>
          <p:cNvPr id="5" name="椭圆 4">
            <a:extLst/>
          </p:cNvPr>
          <p:cNvSpPr/>
          <p:nvPr/>
        </p:nvSpPr>
        <p:spPr>
          <a:xfrm>
            <a:off x="4375150" y="4529138"/>
            <a:ext cx="896938" cy="28892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1600" smtClean="0">
                <a:latin typeface="华文行楷" pitchFamily="2" charset="-122"/>
                <a:ea typeface="华文行楷" pitchFamily="2" charset="-122"/>
              </a:rPr>
              <a:t>系别</a:t>
            </a:r>
          </a:p>
        </p:txBody>
      </p:sp>
      <p:sp>
        <p:nvSpPr>
          <p:cNvPr id="6" name="椭圆 5">
            <a:extLst/>
          </p:cNvPr>
          <p:cNvSpPr/>
          <p:nvPr/>
        </p:nvSpPr>
        <p:spPr>
          <a:xfrm>
            <a:off x="4859338" y="4146550"/>
            <a:ext cx="896937" cy="28892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1600" smtClean="0">
                <a:latin typeface="华文行楷" pitchFamily="2" charset="-122"/>
                <a:ea typeface="华文行楷" pitchFamily="2" charset="-122"/>
              </a:rPr>
              <a:t>年龄</a:t>
            </a:r>
          </a:p>
        </p:txBody>
      </p:sp>
      <p:sp>
        <p:nvSpPr>
          <p:cNvPr id="7" name="椭圆 6">
            <a:extLst/>
          </p:cNvPr>
          <p:cNvSpPr/>
          <p:nvPr/>
        </p:nvSpPr>
        <p:spPr>
          <a:xfrm>
            <a:off x="5272088" y="4818063"/>
            <a:ext cx="895350" cy="28733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1600" noProof="1">
                <a:solidFill>
                  <a:schemeClr val="tx1"/>
                </a:solidFill>
                <a:latin typeface="+mn-ea"/>
              </a:rPr>
              <a:t>学分</a:t>
            </a:r>
          </a:p>
        </p:txBody>
      </p:sp>
      <p:sp>
        <p:nvSpPr>
          <p:cNvPr id="8" name="椭圆 7">
            <a:extLst/>
          </p:cNvPr>
          <p:cNvSpPr/>
          <p:nvPr/>
        </p:nvSpPr>
        <p:spPr>
          <a:xfrm>
            <a:off x="3222625" y="5372100"/>
            <a:ext cx="895350" cy="28733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1600" smtClean="0">
                <a:latin typeface="华文行楷" pitchFamily="2" charset="-122"/>
                <a:ea typeface="华文行楷" pitchFamily="2" charset="-122"/>
              </a:rPr>
              <a:t>性别</a:t>
            </a:r>
          </a:p>
        </p:txBody>
      </p:sp>
      <p:sp>
        <p:nvSpPr>
          <p:cNvPr id="9" name="椭圆 8">
            <a:extLst/>
          </p:cNvPr>
          <p:cNvSpPr/>
          <p:nvPr/>
        </p:nvSpPr>
        <p:spPr>
          <a:xfrm>
            <a:off x="2708275" y="4949825"/>
            <a:ext cx="896938" cy="28733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1600" noProof="1">
                <a:solidFill>
                  <a:schemeClr val="tx1"/>
                </a:solidFill>
                <a:latin typeface="+mn-ea"/>
              </a:rPr>
              <a:t>寝室</a:t>
            </a:r>
          </a:p>
        </p:txBody>
      </p:sp>
      <p:sp>
        <p:nvSpPr>
          <p:cNvPr id="10" name="椭圆 9">
            <a:extLst/>
          </p:cNvPr>
          <p:cNvSpPr/>
          <p:nvPr/>
        </p:nvSpPr>
        <p:spPr>
          <a:xfrm>
            <a:off x="2708275" y="4435475"/>
            <a:ext cx="896938" cy="28733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1600" noProof="1">
                <a:solidFill>
                  <a:schemeClr val="tx1"/>
                </a:solidFill>
                <a:latin typeface="+mn-ea"/>
              </a:rPr>
              <a:t>补贴</a:t>
            </a:r>
          </a:p>
        </p:txBody>
      </p:sp>
      <p:sp>
        <p:nvSpPr>
          <p:cNvPr id="11" name="立方体 10">
            <a:extLst/>
          </p:cNvPr>
          <p:cNvSpPr/>
          <p:nvPr/>
        </p:nvSpPr>
        <p:spPr>
          <a:xfrm>
            <a:off x="803275" y="4075113"/>
            <a:ext cx="1192213" cy="360362"/>
          </a:xfrm>
          <a:prstGeom prst="cub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000" noProof="1">
                <a:solidFill>
                  <a:schemeClr val="tx1"/>
                </a:solidFill>
              </a:rPr>
              <a:t>财务处</a:t>
            </a:r>
          </a:p>
        </p:txBody>
      </p:sp>
      <p:sp>
        <p:nvSpPr>
          <p:cNvPr id="13" name="立方体 12">
            <a:extLst/>
          </p:cNvPr>
          <p:cNvSpPr/>
          <p:nvPr/>
        </p:nvSpPr>
        <p:spPr>
          <a:xfrm>
            <a:off x="922338" y="5518150"/>
            <a:ext cx="1192212" cy="360363"/>
          </a:xfrm>
          <a:prstGeom prst="cub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r>
              <a:rPr lang="zh-CN" altLang="en-US" sz="2000" noProof="1">
                <a:solidFill>
                  <a:schemeClr val="tx1"/>
                </a:solidFill>
                <a:sym typeface="+mn-ea"/>
              </a:rPr>
              <a:t>宿管科</a:t>
            </a:r>
          </a:p>
        </p:txBody>
      </p:sp>
      <p:sp>
        <p:nvSpPr>
          <p:cNvPr id="14" name="立方体 13">
            <a:extLst/>
          </p:cNvPr>
          <p:cNvSpPr/>
          <p:nvPr/>
        </p:nvSpPr>
        <p:spPr>
          <a:xfrm>
            <a:off x="5961063" y="3625850"/>
            <a:ext cx="1192212" cy="358775"/>
          </a:xfrm>
          <a:prstGeom prst="cub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2000" smtClean="0">
                <a:ea typeface="华文行楷" pitchFamily="2" charset="-122"/>
                <a:sym typeface="华文行楷" pitchFamily="2" charset="-122"/>
              </a:rPr>
              <a:t>学生处</a:t>
            </a:r>
          </a:p>
        </p:txBody>
      </p:sp>
      <p:sp>
        <p:nvSpPr>
          <p:cNvPr id="15" name="立方体 14">
            <a:extLst/>
          </p:cNvPr>
          <p:cNvSpPr/>
          <p:nvPr/>
        </p:nvSpPr>
        <p:spPr>
          <a:xfrm>
            <a:off x="7153275" y="5011738"/>
            <a:ext cx="1192213" cy="360362"/>
          </a:xfrm>
          <a:prstGeom prst="cub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2000" smtClean="0">
                <a:ea typeface="华文行楷" pitchFamily="2" charset="-122"/>
                <a:sym typeface="华文行楷" pitchFamily="2" charset="-122"/>
              </a:rPr>
              <a:t>教务处</a:t>
            </a:r>
          </a:p>
        </p:txBody>
      </p:sp>
      <p:sp>
        <p:nvSpPr>
          <p:cNvPr id="16" name="任意多边形 15">
            <a:extLst/>
          </p:cNvPr>
          <p:cNvSpPr/>
          <p:nvPr/>
        </p:nvSpPr>
        <p:spPr>
          <a:xfrm>
            <a:off x="450850" y="3786188"/>
            <a:ext cx="4948238" cy="1581150"/>
          </a:xfrm>
          <a:custGeom>
            <a:avLst/>
            <a:gdLst>
              <a:gd name="connisteX0" fmla="*/ 1070610 w 4947920"/>
              <a:gd name="connsiteY0" fmla="*/ 8255 h 1580515"/>
              <a:gd name="connisteX1" fmla="*/ 988060 w 4947920"/>
              <a:gd name="connsiteY1" fmla="*/ 8255 h 1580515"/>
              <a:gd name="connisteX2" fmla="*/ 922020 w 4947920"/>
              <a:gd name="connsiteY2" fmla="*/ 8255 h 1580515"/>
              <a:gd name="connisteX3" fmla="*/ 840105 w 4947920"/>
              <a:gd name="connsiteY3" fmla="*/ 8255 h 1580515"/>
              <a:gd name="connisteX4" fmla="*/ 749300 w 4947920"/>
              <a:gd name="connsiteY4" fmla="*/ 8255 h 1580515"/>
              <a:gd name="connisteX5" fmla="*/ 667385 w 4947920"/>
              <a:gd name="connsiteY5" fmla="*/ 8255 h 1580515"/>
              <a:gd name="connisteX6" fmla="*/ 593090 w 4947920"/>
              <a:gd name="connsiteY6" fmla="*/ 8255 h 1580515"/>
              <a:gd name="connisteX7" fmla="*/ 527050 w 4947920"/>
              <a:gd name="connsiteY7" fmla="*/ 8255 h 1580515"/>
              <a:gd name="connisteX8" fmla="*/ 461010 w 4947920"/>
              <a:gd name="connsiteY8" fmla="*/ 24765 h 1580515"/>
              <a:gd name="connisteX9" fmla="*/ 395605 w 4947920"/>
              <a:gd name="connsiteY9" fmla="*/ 57785 h 1580515"/>
              <a:gd name="connisteX10" fmla="*/ 329565 w 4947920"/>
              <a:gd name="connsiteY10" fmla="*/ 90805 h 1580515"/>
              <a:gd name="connisteX11" fmla="*/ 263525 w 4947920"/>
              <a:gd name="connsiteY11" fmla="*/ 114935 h 1580515"/>
              <a:gd name="connisteX12" fmla="*/ 198120 w 4947920"/>
              <a:gd name="connsiteY12" fmla="*/ 139700 h 1580515"/>
              <a:gd name="connisteX13" fmla="*/ 132080 w 4947920"/>
              <a:gd name="connsiteY13" fmla="*/ 189230 h 1580515"/>
              <a:gd name="connisteX14" fmla="*/ 74295 w 4947920"/>
              <a:gd name="connsiteY14" fmla="*/ 255270 h 1580515"/>
              <a:gd name="connisteX15" fmla="*/ 24765 w 4947920"/>
              <a:gd name="connsiteY15" fmla="*/ 321310 h 1580515"/>
              <a:gd name="connisteX16" fmla="*/ 8255 w 4947920"/>
              <a:gd name="connsiteY16" fmla="*/ 386715 h 1580515"/>
              <a:gd name="connisteX17" fmla="*/ 0 w 4947920"/>
              <a:gd name="connsiteY17" fmla="*/ 452755 h 1580515"/>
              <a:gd name="connisteX18" fmla="*/ 0 w 4947920"/>
              <a:gd name="connsiteY18" fmla="*/ 518795 h 1580515"/>
              <a:gd name="connisteX19" fmla="*/ 24765 w 4947920"/>
              <a:gd name="connsiteY19" fmla="*/ 584200 h 1580515"/>
              <a:gd name="connisteX20" fmla="*/ 66040 w 4947920"/>
              <a:gd name="connsiteY20" fmla="*/ 650240 h 1580515"/>
              <a:gd name="connisteX21" fmla="*/ 107315 w 4947920"/>
              <a:gd name="connsiteY21" fmla="*/ 724535 h 1580515"/>
              <a:gd name="connisteX22" fmla="*/ 181610 w 4947920"/>
              <a:gd name="connsiteY22" fmla="*/ 790575 h 1580515"/>
              <a:gd name="connisteX23" fmla="*/ 247015 w 4947920"/>
              <a:gd name="connsiteY23" fmla="*/ 831215 h 1580515"/>
              <a:gd name="connisteX24" fmla="*/ 313055 w 4947920"/>
              <a:gd name="connsiteY24" fmla="*/ 855980 h 1580515"/>
              <a:gd name="connisteX25" fmla="*/ 379095 w 4947920"/>
              <a:gd name="connsiteY25" fmla="*/ 864235 h 1580515"/>
              <a:gd name="connisteX26" fmla="*/ 445135 w 4947920"/>
              <a:gd name="connsiteY26" fmla="*/ 872490 h 1580515"/>
              <a:gd name="connisteX27" fmla="*/ 510540 w 4947920"/>
              <a:gd name="connsiteY27" fmla="*/ 872490 h 1580515"/>
              <a:gd name="connisteX28" fmla="*/ 584835 w 4947920"/>
              <a:gd name="connsiteY28" fmla="*/ 872490 h 1580515"/>
              <a:gd name="connisteX29" fmla="*/ 650875 w 4947920"/>
              <a:gd name="connsiteY29" fmla="*/ 872490 h 1580515"/>
              <a:gd name="connisteX30" fmla="*/ 724535 w 4947920"/>
              <a:gd name="connsiteY30" fmla="*/ 864235 h 1580515"/>
              <a:gd name="connisteX31" fmla="*/ 790575 w 4947920"/>
              <a:gd name="connsiteY31" fmla="*/ 847725 h 1580515"/>
              <a:gd name="connisteX32" fmla="*/ 856615 w 4947920"/>
              <a:gd name="connsiteY32" fmla="*/ 822960 h 1580515"/>
              <a:gd name="connisteX33" fmla="*/ 922020 w 4947920"/>
              <a:gd name="connsiteY33" fmla="*/ 839470 h 1580515"/>
              <a:gd name="connisteX34" fmla="*/ 988060 w 4947920"/>
              <a:gd name="connsiteY34" fmla="*/ 847725 h 1580515"/>
              <a:gd name="connisteX35" fmla="*/ 1054100 w 4947920"/>
              <a:gd name="connsiteY35" fmla="*/ 847725 h 1580515"/>
              <a:gd name="connisteX36" fmla="*/ 1128395 w 4947920"/>
              <a:gd name="connsiteY36" fmla="*/ 847725 h 1580515"/>
              <a:gd name="connisteX37" fmla="*/ 1193800 w 4947920"/>
              <a:gd name="connsiteY37" fmla="*/ 847725 h 1580515"/>
              <a:gd name="connisteX38" fmla="*/ 1259840 w 4947920"/>
              <a:gd name="connsiteY38" fmla="*/ 847725 h 1580515"/>
              <a:gd name="connisteX39" fmla="*/ 1325880 w 4947920"/>
              <a:gd name="connsiteY39" fmla="*/ 847725 h 1580515"/>
              <a:gd name="connisteX40" fmla="*/ 1391285 w 4947920"/>
              <a:gd name="connsiteY40" fmla="*/ 847725 h 1580515"/>
              <a:gd name="connisteX41" fmla="*/ 1457325 w 4947920"/>
              <a:gd name="connsiteY41" fmla="*/ 847725 h 1580515"/>
              <a:gd name="connisteX42" fmla="*/ 1523365 w 4947920"/>
              <a:gd name="connsiteY42" fmla="*/ 847725 h 1580515"/>
              <a:gd name="connisteX43" fmla="*/ 1589405 w 4947920"/>
              <a:gd name="connsiteY43" fmla="*/ 847725 h 1580515"/>
              <a:gd name="connisteX44" fmla="*/ 1671320 w 4947920"/>
              <a:gd name="connsiteY44" fmla="*/ 847725 h 1580515"/>
              <a:gd name="connisteX45" fmla="*/ 1737360 w 4947920"/>
              <a:gd name="connsiteY45" fmla="*/ 855980 h 1580515"/>
              <a:gd name="connisteX46" fmla="*/ 1803400 w 4947920"/>
              <a:gd name="connsiteY46" fmla="*/ 864235 h 1580515"/>
              <a:gd name="connisteX47" fmla="*/ 1877060 w 4947920"/>
              <a:gd name="connsiteY47" fmla="*/ 872490 h 1580515"/>
              <a:gd name="connisteX48" fmla="*/ 1951355 w 4947920"/>
              <a:gd name="connsiteY48" fmla="*/ 889000 h 1580515"/>
              <a:gd name="connisteX49" fmla="*/ 2017395 w 4947920"/>
              <a:gd name="connsiteY49" fmla="*/ 889000 h 1580515"/>
              <a:gd name="connisteX50" fmla="*/ 2091690 w 4947920"/>
              <a:gd name="connsiteY50" fmla="*/ 897255 h 1580515"/>
              <a:gd name="connisteX51" fmla="*/ 2165350 w 4947920"/>
              <a:gd name="connsiteY51" fmla="*/ 913765 h 1580515"/>
              <a:gd name="connisteX52" fmla="*/ 2231390 w 4947920"/>
              <a:gd name="connsiteY52" fmla="*/ 922020 h 1580515"/>
              <a:gd name="connisteX53" fmla="*/ 2297430 w 4947920"/>
              <a:gd name="connsiteY53" fmla="*/ 930275 h 1580515"/>
              <a:gd name="connisteX54" fmla="*/ 2371090 w 4947920"/>
              <a:gd name="connsiteY54" fmla="*/ 930275 h 1580515"/>
              <a:gd name="connisteX55" fmla="*/ 2437130 w 4947920"/>
              <a:gd name="connsiteY55" fmla="*/ 946785 h 1580515"/>
              <a:gd name="connisteX56" fmla="*/ 2503170 w 4947920"/>
              <a:gd name="connsiteY56" fmla="*/ 955040 h 1580515"/>
              <a:gd name="connisteX57" fmla="*/ 2569210 w 4947920"/>
              <a:gd name="connsiteY57" fmla="*/ 971550 h 1580515"/>
              <a:gd name="connisteX58" fmla="*/ 2634615 w 4947920"/>
              <a:gd name="connsiteY58" fmla="*/ 1004570 h 1580515"/>
              <a:gd name="connisteX59" fmla="*/ 2700655 w 4947920"/>
              <a:gd name="connsiteY59" fmla="*/ 1021080 h 1580515"/>
              <a:gd name="connisteX60" fmla="*/ 2766695 w 4947920"/>
              <a:gd name="connsiteY60" fmla="*/ 1029335 h 1580515"/>
              <a:gd name="connisteX61" fmla="*/ 2832100 w 4947920"/>
              <a:gd name="connsiteY61" fmla="*/ 1045845 h 1580515"/>
              <a:gd name="connisteX62" fmla="*/ 2898140 w 4947920"/>
              <a:gd name="connsiteY62" fmla="*/ 1078230 h 1580515"/>
              <a:gd name="connisteX63" fmla="*/ 2964180 w 4947920"/>
              <a:gd name="connsiteY63" fmla="*/ 1127760 h 1580515"/>
              <a:gd name="connisteX64" fmla="*/ 3030220 w 4947920"/>
              <a:gd name="connsiteY64" fmla="*/ 1169035 h 1580515"/>
              <a:gd name="connisteX65" fmla="*/ 3095625 w 4947920"/>
              <a:gd name="connsiteY65" fmla="*/ 1210310 h 1580515"/>
              <a:gd name="connisteX66" fmla="*/ 3161665 w 4947920"/>
              <a:gd name="connsiteY66" fmla="*/ 1243330 h 1580515"/>
              <a:gd name="connisteX67" fmla="*/ 3227705 w 4947920"/>
              <a:gd name="connsiteY67" fmla="*/ 1259840 h 1580515"/>
              <a:gd name="connisteX68" fmla="*/ 3293110 w 4947920"/>
              <a:gd name="connsiteY68" fmla="*/ 1276350 h 1580515"/>
              <a:gd name="connisteX69" fmla="*/ 3359150 w 4947920"/>
              <a:gd name="connsiteY69" fmla="*/ 1283970 h 1580515"/>
              <a:gd name="connisteX70" fmla="*/ 3425190 w 4947920"/>
              <a:gd name="connsiteY70" fmla="*/ 1292225 h 1580515"/>
              <a:gd name="connisteX71" fmla="*/ 3491230 w 4947920"/>
              <a:gd name="connsiteY71" fmla="*/ 1300480 h 1580515"/>
              <a:gd name="connisteX72" fmla="*/ 3556635 w 4947920"/>
              <a:gd name="connsiteY72" fmla="*/ 1308735 h 1580515"/>
              <a:gd name="connisteX73" fmla="*/ 3622675 w 4947920"/>
              <a:gd name="connsiteY73" fmla="*/ 1300480 h 1580515"/>
              <a:gd name="connisteX74" fmla="*/ 3630930 w 4947920"/>
              <a:gd name="connsiteY74" fmla="*/ 1366520 h 1580515"/>
              <a:gd name="connisteX75" fmla="*/ 3614420 w 4947920"/>
              <a:gd name="connsiteY75" fmla="*/ 1432560 h 1580515"/>
              <a:gd name="connisteX76" fmla="*/ 3672205 w 4947920"/>
              <a:gd name="connsiteY76" fmla="*/ 1498600 h 1580515"/>
              <a:gd name="connisteX77" fmla="*/ 3738245 w 4947920"/>
              <a:gd name="connsiteY77" fmla="*/ 1539240 h 1580515"/>
              <a:gd name="connisteX78" fmla="*/ 3803650 w 4947920"/>
              <a:gd name="connsiteY78" fmla="*/ 1572260 h 1580515"/>
              <a:gd name="connisteX79" fmla="*/ 3869690 w 4947920"/>
              <a:gd name="connsiteY79" fmla="*/ 1580515 h 1580515"/>
              <a:gd name="connisteX80" fmla="*/ 3935730 w 4947920"/>
              <a:gd name="connsiteY80" fmla="*/ 1580515 h 1580515"/>
              <a:gd name="connisteX81" fmla="*/ 4001135 w 4947920"/>
              <a:gd name="connsiteY81" fmla="*/ 1580515 h 1580515"/>
              <a:gd name="connisteX82" fmla="*/ 4075430 w 4947920"/>
              <a:gd name="connsiteY82" fmla="*/ 1572260 h 1580515"/>
              <a:gd name="connisteX83" fmla="*/ 4141470 w 4947920"/>
              <a:gd name="connsiteY83" fmla="*/ 1572260 h 1580515"/>
              <a:gd name="connisteX84" fmla="*/ 4207510 w 4947920"/>
              <a:gd name="connsiteY84" fmla="*/ 1572260 h 1580515"/>
              <a:gd name="connisteX85" fmla="*/ 4272915 w 4947920"/>
              <a:gd name="connsiteY85" fmla="*/ 1564005 h 1580515"/>
              <a:gd name="connisteX86" fmla="*/ 4338955 w 4947920"/>
              <a:gd name="connsiteY86" fmla="*/ 1564005 h 1580515"/>
              <a:gd name="connisteX87" fmla="*/ 4413250 w 4947920"/>
              <a:gd name="connsiteY87" fmla="*/ 1564005 h 1580515"/>
              <a:gd name="connisteX88" fmla="*/ 4478655 w 4947920"/>
              <a:gd name="connsiteY88" fmla="*/ 1564005 h 1580515"/>
              <a:gd name="connisteX89" fmla="*/ 4544695 w 4947920"/>
              <a:gd name="connsiteY89" fmla="*/ 1564005 h 1580515"/>
              <a:gd name="connisteX90" fmla="*/ 4610735 w 4947920"/>
              <a:gd name="connsiteY90" fmla="*/ 1555750 h 1580515"/>
              <a:gd name="connisteX91" fmla="*/ 4685030 w 4947920"/>
              <a:gd name="connsiteY91" fmla="*/ 1539240 h 1580515"/>
              <a:gd name="connisteX92" fmla="*/ 4750435 w 4947920"/>
              <a:gd name="connsiteY92" fmla="*/ 1506855 h 1580515"/>
              <a:gd name="connisteX93" fmla="*/ 4799965 w 4947920"/>
              <a:gd name="connsiteY93" fmla="*/ 1440815 h 1580515"/>
              <a:gd name="connisteX94" fmla="*/ 4824730 w 4947920"/>
              <a:gd name="connsiteY94" fmla="*/ 1366520 h 1580515"/>
              <a:gd name="connisteX95" fmla="*/ 4824730 w 4947920"/>
              <a:gd name="connsiteY95" fmla="*/ 1300480 h 1580515"/>
              <a:gd name="connisteX96" fmla="*/ 4791710 w 4947920"/>
              <a:gd name="connsiteY96" fmla="*/ 1235075 h 1580515"/>
              <a:gd name="connisteX97" fmla="*/ 4766945 w 4947920"/>
              <a:gd name="connsiteY97" fmla="*/ 1169035 h 1580515"/>
              <a:gd name="connisteX98" fmla="*/ 4816475 w 4947920"/>
              <a:gd name="connsiteY98" fmla="*/ 1102995 h 1580515"/>
              <a:gd name="connisteX99" fmla="*/ 4874260 w 4947920"/>
              <a:gd name="connsiteY99" fmla="*/ 1037590 h 1580515"/>
              <a:gd name="connisteX100" fmla="*/ 4915535 w 4947920"/>
              <a:gd name="connsiteY100" fmla="*/ 971550 h 1580515"/>
              <a:gd name="connisteX101" fmla="*/ 4939665 w 4947920"/>
              <a:gd name="connsiteY101" fmla="*/ 905510 h 1580515"/>
              <a:gd name="connisteX102" fmla="*/ 4947920 w 4947920"/>
              <a:gd name="connsiteY102" fmla="*/ 839470 h 1580515"/>
              <a:gd name="connisteX103" fmla="*/ 4882515 w 4947920"/>
              <a:gd name="connsiteY103" fmla="*/ 782320 h 1580515"/>
              <a:gd name="connisteX104" fmla="*/ 4816475 w 4947920"/>
              <a:gd name="connsiteY104" fmla="*/ 782320 h 1580515"/>
              <a:gd name="connisteX105" fmla="*/ 4750435 w 4947920"/>
              <a:gd name="connsiteY105" fmla="*/ 774065 h 1580515"/>
              <a:gd name="connisteX106" fmla="*/ 4685030 w 4947920"/>
              <a:gd name="connsiteY106" fmla="*/ 749300 h 1580515"/>
              <a:gd name="connisteX107" fmla="*/ 4618990 w 4947920"/>
              <a:gd name="connsiteY107" fmla="*/ 716280 h 1580515"/>
              <a:gd name="connisteX108" fmla="*/ 4552950 w 4947920"/>
              <a:gd name="connsiteY108" fmla="*/ 699770 h 1580515"/>
              <a:gd name="connisteX109" fmla="*/ 4486910 w 4947920"/>
              <a:gd name="connsiteY109" fmla="*/ 699770 h 1580515"/>
              <a:gd name="connisteX110" fmla="*/ 4421505 w 4947920"/>
              <a:gd name="connsiteY110" fmla="*/ 699770 h 1580515"/>
              <a:gd name="connisteX111" fmla="*/ 4347210 w 4947920"/>
              <a:gd name="connsiteY111" fmla="*/ 683260 h 1580515"/>
              <a:gd name="connisteX112" fmla="*/ 4272915 w 4947920"/>
              <a:gd name="connsiteY112" fmla="*/ 675005 h 1580515"/>
              <a:gd name="connisteX113" fmla="*/ 4191000 w 4947920"/>
              <a:gd name="connsiteY113" fmla="*/ 658495 h 1580515"/>
              <a:gd name="connisteX114" fmla="*/ 4108450 w 4947920"/>
              <a:gd name="connsiteY114" fmla="*/ 641985 h 1580515"/>
              <a:gd name="connisteX115" fmla="*/ 4017645 w 4947920"/>
              <a:gd name="connsiteY115" fmla="*/ 617220 h 1580515"/>
              <a:gd name="connisteX116" fmla="*/ 3919220 w 4947920"/>
              <a:gd name="connsiteY116" fmla="*/ 600710 h 1580515"/>
              <a:gd name="connisteX117" fmla="*/ 3844925 w 4947920"/>
              <a:gd name="connsiteY117" fmla="*/ 568325 h 1580515"/>
              <a:gd name="connisteX118" fmla="*/ 3778885 w 4947920"/>
              <a:gd name="connsiteY118" fmla="*/ 560070 h 1580515"/>
              <a:gd name="connisteX119" fmla="*/ 3713480 w 4947920"/>
              <a:gd name="connsiteY119" fmla="*/ 543560 h 1580515"/>
              <a:gd name="connisteX120" fmla="*/ 3639185 w 4947920"/>
              <a:gd name="connsiteY120" fmla="*/ 527050 h 1580515"/>
              <a:gd name="connisteX121" fmla="*/ 3564890 w 4947920"/>
              <a:gd name="connsiteY121" fmla="*/ 510540 h 1580515"/>
              <a:gd name="connisteX122" fmla="*/ 3491230 w 4947920"/>
              <a:gd name="connsiteY122" fmla="*/ 494030 h 1580515"/>
              <a:gd name="connisteX123" fmla="*/ 3408680 w 4947920"/>
              <a:gd name="connsiteY123" fmla="*/ 469265 h 1580515"/>
              <a:gd name="connisteX124" fmla="*/ 3317875 w 4947920"/>
              <a:gd name="connsiteY124" fmla="*/ 436245 h 1580515"/>
              <a:gd name="connisteX125" fmla="*/ 3227705 w 4947920"/>
              <a:gd name="connsiteY125" fmla="*/ 411480 h 1580515"/>
              <a:gd name="connisteX126" fmla="*/ 3128645 w 4947920"/>
              <a:gd name="connsiteY126" fmla="*/ 386715 h 1580515"/>
              <a:gd name="connisteX127" fmla="*/ 3062605 w 4947920"/>
              <a:gd name="connsiteY127" fmla="*/ 370205 h 1580515"/>
              <a:gd name="connisteX128" fmla="*/ 2988945 w 4947920"/>
              <a:gd name="connsiteY128" fmla="*/ 353695 h 1580515"/>
              <a:gd name="connisteX129" fmla="*/ 2914650 w 4947920"/>
              <a:gd name="connsiteY129" fmla="*/ 337820 h 1580515"/>
              <a:gd name="connisteX130" fmla="*/ 2823845 w 4947920"/>
              <a:gd name="connsiteY130" fmla="*/ 313055 h 1580515"/>
              <a:gd name="connisteX131" fmla="*/ 2758440 w 4947920"/>
              <a:gd name="connsiteY131" fmla="*/ 288290 h 1580515"/>
              <a:gd name="connisteX132" fmla="*/ 2667635 w 4947920"/>
              <a:gd name="connsiteY132" fmla="*/ 263525 h 1580515"/>
              <a:gd name="connisteX133" fmla="*/ 2576830 w 4947920"/>
              <a:gd name="connsiteY133" fmla="*/ 238760 h 1580515"/>
              <a:gd name="connisteX134" fmla="*/ 2486660 w 4947920"/>
              <a:gd name="connsiteY134" fmla="*/ 222250 h 1580515"/>
              <a:gd name="connisteX135" fmla="*/ 2420620 w 4947920"/>
              <a:gd name="connsiteY135" fmla="*/ 197485 h 1580515"/>
              <a:gd name="connisteX136" fmla="*/ 2338070 w 4947920"/>
              <a:gd name="connsiteY136" fmla="*/ 172720 h 1580515"/>
              <a:gd name="connisteX137" fmla="*/ 2264410 w 4947920"/>
              <a:gd name="connsiteY137" fmla="*/ 147955 h 1580515"/>
              <a:gd name="connisteX138" fmla="*/ 2190115 w 4947920"/>
              <a:gd name="connsiteY138" fmla="*/ 131445 h 1580515"/>
              <a:gd name="connisteX139" fmla="*/ 2115820 w 4947920"/>
              <a:gd name="connsiteY139" fmla="*/ 114935 h 1580515"/>
              <a:gd name="connisteX140" fmla="*/ 2050415 w 4947920"/>
              <a:gd name="connsiteY140" fmla="*/ 106680 h 1580515"/>
              <a:gd name="connisteX141" fmla="*/ 1984375 w 4947920"/>
              <a:gd name="connsiteY141" fmla="*/ 106680 h 1580515"/>
              <a:gd name="connisteX142" fmla="*/ 1918335 w 4947920"/>
              <a:gd name="connsiteY142" fmla="*/ 106680 h 1580515"/>
              <a:gd name="connisteX143" fmla="*/ 1844675 w 4947920"/>
              <a:gd name="connsiteY143" fmla="*/ 106680 h 1580515"/>
              <a:gd name="connisteX144" fmla="*/ 1770380 w 4947920"/>
              <a:gd name="connsiteY144" fmla="*/ 99060 h 1580515"/>
              <a:gd name="connisteX145" fmla="*/ 1687830 w 4947920"/>
              <a:gd name="connsiteY145" fmla="*/ 90805 h 1580515"/>
              <a:gd name="connisteX146" fmla="*/ 1614170 w 4947920"/>
              <a:gd name="connsiteY146" fmla="*/ 66040 h 1580515"/>
              <a:gd name="connisteX147" fmla="*/ 1548130 w 4947920"/>
              <a:gd name="connsiteY147" fmla="*/ 66040 h 1580515"/>
              <a:gd name="connisteX148" fmla="*/ 1473835 w 4947920"/>
              <a:gd name="connsiteY148" fmla="*/ 57785 h 1580515"/>
              <a:gd name="connisteX149" fmla="*/ 1399540 w 4947920"/>
              <a:gd name="connsiteY149" fmla="*/ 49530 h 1580515"/>
              <a:gd name="connisteX150" fmla="*/ 1325880 w 4947920"/>
              <a:gd name="connsiteY150" fmla="*/ 41275 h 1580515"/>
              <a:gd name="connisteX151" fmla="*/ 1259840 w 4947920"/>
              <a:gd name="connsiteY151" fmla="*/ 33020 h 1580515"/>
              <a:gd name="connisteX152" fmla="*/ 1193800 w 4947920"/>
              <a:gd name="connsiteY152" fmla="*/ 33020 h 1580515"/>
              <a:gd name="connisteX153" fmla="*/ 1111885 w 4947920"/>
              <a:gd name="connsiteY153" fmla="*/ 24765 h 1580515"/>
              <a:gd name="connisteX154" fmla="*/ 1045845 w 4947920"/>
              <a:gd name="connsiteY154" fmla="*/ 16510 h 1580515"/>
              <a:gd name="connisteX155" fmla="*/ 979805 w 4947920"/>
              <a:gd name="connsiteY155" fmla="*/ 16510 h 1580515"/>
              <a:gd name="connisteX156" fmla="*/ 914400 w 4947920"/>
              <a:gd name="connsiteY156" fmla="*/ 0 h 1580515"/>
              <a:gd name="connisteX157" fmla="*/ 979805 w 4947920"/>
              <a:gd name="connsiteY157" fmla="*/ 0 h 15805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Lst>
            <a:rect l="l" t="t" r="r" b="b"/>
            <a:pathLst>
              <a:path w="4947920" h="1580515">
                <a:moveTo>
                  <a:pt x="1070610" y="8255"/>
                </a:moveTo>
                <a:lnTo>
                  <a:pt x="988060" y="8255"/>
                </a:lnTo>
                <a:lnTo>
                  <a:pt x="922020" y="8255"/>
                </a:lnTo>
                <a:lnTo>
                  <a:pt x="840105" y="8255"/>
                </a:lnTo>
                <a:lnTo>
                  <a:pt x="749300" y="8255"/>
                </a:lnTo>
                <a:lnTo>
                  <a:pt x="667385" y="8255"/>
                </a:lnTo>
                <a:lnTo>
                  <a:pt x="593090" y="8255"/>
                </a:lnTo>
                <a:lnTo>
                  <a:pt x="527050" y="8255"/>
                </a:lnTo>
                <a:lnTo>
                  <a:pt x="461010" y="24765"/>
                </a:lnTo>
                <a:lnTo>
                  <a:pt x="395605" y="57785"/>
                </a:lnTo>
                <a:lnTo>
                  <a:pt x="329565" y="90805"/>
                </a:lnTo>
                <a:lnTo>
                  <a:pt x="263525" y="114935"/>
                </a:lnTo>
                <a:lnTo>
                  <a:pt x="198120" y="139700"/>
                </a:lnTo>
                <a:lnTo>
                  <a:pt x="132080" y="189230"/>
                </a:lnTo>
                <a:lnTo>
                  <a:pt x="74295" y="255270"/>
                </a:lnTo>
                <a:lnTo>
                  <a:pt x="24765" y="321310"/>
                </a:lnTo>
                <a:lnTo>
                  <a:pt x="8255" y="386715"/>
                </a:lnTo>
                <a:lnTo>
                  <a:pt x="0" y="452755"/>
                </a:lnTo>
                <a:lnTo>
                  <a:pt x="0" y="518795"/>
                </a:lnTo>
                <a:lnTo>
                  <a:pt x="24765" y="584200"/>
                </a:lnTo>
                <a:lnTo>
                  <a:pt x="66040" y="650240"/>
                </a:lnTo>
                <a:lnTo>
                  <a:pt x="107315" y="724535"/>
                </a:lnTo>
                <a:lnTo>
                  <a:pt x="181610" y="790575"/>
                </a:lnTo>
                <a:lnTo>
                  <a:pt x="247015" y="831215"/>
                </a:lnTo>
                <a:lnTo>
                  <a:pt x="313055" y="855980"/>
                </a:lnTo>
                <a:lnTo>
                  <a:pt x="379095" y="864235"/>
                </a:lnTo>
                <a:lnTo>
                  <a:pt x="445135" y="872490"/>
                </a:lnTo>
                <a:lnTo>
                  <a:pt x="510540" y="872490"/>
                </a:lnTo>
                <a:lnTo>
                  <a:pt x="584835" y="872490"/>
                </a:lnTo>
                <a:lnTo>
                  <a:pt x="650875" y="872490"/>
                </a:lnTo>
                <a:lnTo>
                  <a:pt x="724535" y="864235"/>
                </a:lnTo>
                <a:lnTo>
                  <a:pt x="790575" y="847725"/>
                </a:lnTo>
                <a:lnTo>
                  <a:pt x="856615" y="822960"/>
                </a:lnTo>
                <a:lnTo>
                  <a:pt x="922020" y="839470"/>
                </a:lnTo>
                <a:lnTo>
                  <a:pt x="988060" y="847725"/>
                </a:lnTo>
                <a:lnTo>
                  <a:pt x="1054100" y="847725"/>
                </a:lnTo>
                <a:lnTo>
                  <a:pt x="1128395" y="847725"/>
                </a:lnTo>
                <a:lnTo>
                  <a:pt x="1193800" y="847725"/>
                </a:lnTo>
                <a:lnTo>
                  <a:pt x="1259840" y="847725"/>
                </a:lnTo>
                <a:lnTo>
                  <a:pt x="1325880" y="847725"/>
                </a:lnTo>
                <a:lnTo>
                  <a:pt x="1391285" y="847725"/>
                </a:lnTo>
                <a:lnTo>
                  <a:pt x="1457325" y="847725"/>
                </a:lnTo>
                <a:lnTo>
                  <a:pt x="1523365" y="847725"/>
                </a:lnTo>
                <a:lnTo>
                  <a:pt x="1589405" y="847725"/>
                </a:lnTo>
                <a:lnTo>
                  <a:pt x="1671320" y="847725"/>
                </a:lnTo>
                <a:lnTo>
                  <a:pt x="1737360" y="855980"/>
                </a:lnTo>
                <a:lnTo>
                  <a:pt x="1803400" y="864235"/>
                </a:lnTo>
                <a:lnTo>
                  <a:pt x="1877060" y="872490"/>
                </a:lnTo>
                <a:lnTo>
                  <a:pt x="1951355" y="889000"/>
                </a:lnTo>
                <a:lnTo>
                  <a:pt x="2017395" y="889000"/>
                </a:lnTo>
                <a:lnTo>
                  <a:pt x="2091690" y="897255"/>
                </a:lnTo>
                <a:lnTo>
                  <a:pt x="2165350" y="913765"/>
                </a:lnTo>
                <a:lnTo>
                  <a:pt x="2231390" y="922020"/>
                </a:lnTo>
                <a:lnTo>
                  <a:pt x="2297430" y="930275"/>
                </a:lnTo>
                <a:lnTo>
                  <a:pt x="2371090" y="930275"/>
                </a:lnTo>
                <a:lnTo>
                  <a:pt x="2437130" y="946785"/>
                </a:lnTo>
                <a:lnTo>
                  <a:pt x="2503170" y="955040"/>
                </a:lnTo>
                <a:lnTo>
                  <a:pt x="2569210" y="971550"/>
                </a:lnTo>
                <a:lnTo>
                  <a:pt x="2634615" y="1004570"/>
                </a:lnTo>
                <a:lnTo>
                  <a:pt x="2700655" y="1021080"/>
                </a:lnTo>
                <a:lnTo>
                  <a:pt x="2766695" y="1029335"/>
                </a:lnTo>
                <a:lnTo>
                  <a:pt x="2832100" y="1045845"/>
                </a:lnTo>
                <a:lnTo>
                  <a:pt x="2898140" y="1078230"/>
                </a:lnTo>
                <a:lnTo>
                  <a:pt x="2964180" y="1127760"/>
                </a:lnTo>
                <a:lnTo>
                  <a:pt x="3030220" y="1169035"/>
                </a:lnTo>
                <a:lnTo>
                  <a:pt x="3095625" y="1210310"/>
                </a:lnTo>
                <a:lnTo>
                  <a:pt x="3161665" y="1243330"/>
                </a:lnTo>
                <a:lnTo>
                  <a:pt x="3227705" y="1259840"/>
                </a:lnTo>
                <a:lnTo>
                  <a:pt x="3293110" y="1276350"/>
                </a:lnTo>
                <a:lnTo>
                  <a:pt x="3359150" y="1283970"/>
                </a:lnTo>
                <a:lnTo>
                  <a:pt x="3425190" y="1292225"/>
                </a:lnTo>
                <a:lnTo>
                  <a:pt x="3491230" y="1300480"/>
                </a:lnTo>
                <a:lnTo>
                  <a:pt x="3556635" y="1308735"/>
                </a:lnTo>
                <a:lnTo>
                  <a:pt x="3622675" y="1300480"/>
                </a:lnTo>
                <a:lnTo>
                  <a:pt x="3630930" y="1366520"/>
                </a:lnTo>
                <a:lnTo>
                  <a:pt x="3614420" y="1432560"/>
                </a:lnTo>
                <a:lnTo>
                  <a:pt x="3672205" y="1498600"/>
                </a:lnTo>
                <a:lnTo>
                  <a:pt x="3738245" y="1539240"/>
                </a:lnTo>
                <a:lnTo>
                  <a:pt x="3803650" y="1572260"/>
                </a:lnTo>
                <a:lnTo>
                  <a:pt x="3869690" y="1580515"/>
                </a:lnTo>
                <a:lnTo>
                  <a:pt x="3935730" y="1580515"/>
                </a:lnTo>
                <a:lnTo>
                  <a:pt x="4001135" y="1580515"/>
                </a:lnTo>
                <a:lnTo>
                  <a:pt x="4075430" y="1572260"/>
                </a:lnTo>
                <a:lnTo>
                  <a:pt x="4141470" y="1572260"/>
                </a:lnTo>
                <a:lnTo>
                  <a:pt x="4207510" y="1572260"/>
                </a:lnTo>
                <a:lnTo>
                  <a:pt x="4272915" y="1564005"/>
                </a:lnTo>
                <a:lnTo>
                  <a:pt x="4338955" y="1564005"/>
                </a:lnTo>
                <a:lnTo>
                  <a:pt x="4413250" y="1564005"/>
                </a:lnTo>
                <a:lnTo>
                  <a:pt x="4478655" y="1564005"/>
                </a:lnTo>
                <a:lnTo>
                  <a:pt x="4544695" y="1564005"/>
                </a:lnTo>
                <a:lnTo>
                  <a:pt x="4610735" y="1555750"/>
                </a:lnTo>
                <a:lnTo>
                  <a:pt x="4685030" y="1539240"/>
                </a:lnTo>
                <a:lnTo>
                  <a:pt x="4750435" y="1506855"/>
                </a:lnTo>
                <a:lnTo>
                  <a:pt x="4799965" y="1440815"/>
                </a:lnTo>
                <a:lnTo>
                  <a:pt x="4824730" y="1366520"/>
                </a:lnTo>
                <a:lnTo>
                  <a:pt x="4824730" y="1300480"/>
                </a:lnTo>
                <a:lnTo>
                  <a:pt x="4791710" y="1235075"/>
                </a:lnTo>
                <a:lnTo>
                  <a:pt x="4766945" y="1169035"/>
                </a:lnTo>
                <a:lnTo>
                  <a:pt x="4816475" y="1102995"/>
                </a:lnTo>
                <a:lnTo>
                  <a:pt x="4874260" y="1037590"/>
                </a:lnTo>
                <a:lnTo>
                  <a:pt x="4915535" y="971550"/>
                </a:lnTo>
                <a:lnTo>
                  <a:pt x="4939665" y="905510"/>
                </a:lnTo>
                <a:lnTo>
                  <a:pt x="4947920" y="839470"/>
                </a:lnTo>
                <a:lnTo>
                  <a:pt x="4882515" y="782320"/>
                </a:lnTo>
                <a:lnTo>
                  <a:pt x="4816475" y="782320"/>
                </a:lnTo>
                <a:lnTo>
                  <a:pt x="4750435" y="774065"/>
                </a:lnTo>
                <a:lnTo>
                  <a:pt x="4685030" y="749300"/>
                </a:lnTo>
                <a:lnTo>
                  <a:pt x="4618990" y="716280"/>
                </a:lnTo>
                <a:lnTo>
                  <a:pt x="4552950" y="699770"/>
                </a:lnTo>
                <a:lnTo>
                  <a:pt x="4486910" y="699770"/>
                </a:lnTo>
                <a:lnTo>
                  <a:pt x="4421505" y="699770"/>
                </a:lnTo>
                <a:lnTo>
                  <a:pt x="4347210" y="683260"/>
                </a:lnTo>
                <a:lnTo>
                  <a:pt x="4272915" y="675005"/>
                </a:lnTo>
                <a:lnTo>
                  <a:pt x="4191000" y="658495"/>
                </a:lnTo>
                <a:lnTo>
                  <a:pt x="4108450" y="641985"/>
                </a:lnTo>
                <a:lnTo>
                  <a:pt x="4017645" y="617220"/>
                </a:lnTo>
                <a:lnTo>
                  <a:pt x="3919220" y="600710"/>
                </a:lnTo>
                <a:lnTo>
                  <a:pt x="3844925" y="568325"/>
                </a:lnTo>
                <a:lnTo>
                  <a:pt x="3778885" y="560070"/>
                </a:lnTo>
                <a:lnTo>
                  <a:pt x="3713480" y="543560"/>
                </a:lnTo>
                <a:lnTo>
                  <a:pt x="3639185" y="527050"/>
                </a:lnTo>
                <a:lnTo>
                  <a:pt x="3564890" y="510540"/>
                </a:lnTo>
                <a:lnTo>
                  <a:pt x="3491230" y="494030"/>
                </a:lnTo>
                <a:lnTo>
                  <a:pt x="3408680" y="469265"/>
                </a:lnTo>
                <a:lnTo>
                  <a:pt x="3317875" y="436245"/>
                </a:lnTo>
                <a:lnTo>
                  <a:pt x="3227705" y="411480"/>
                </a:lnTo>
                <a:lnTo>
                  <a:pt x="3128645" y="386715"/>
                </a:lnTo>
                <a:lnTo>
                  <a:pt x="3062605" y="370205"/>
                </a:lnTo>
                <a:lnTo>
                  <a:pt x="2988945" y="353695"/>
                </a:lnTo>
                <a:lnTo>
                  <a:pt x="2914650" y="337820"/>
                </a:lnTo>
                <a:lnTo>
                  <a:pt x="2823845" y="313055"/>
                </a:lnTo>
                <a:lnTo>
                  <a:pt x="2758440" y="288290"/>
                </a:lnTo>
                <a:lnTo>
                  <a:pt x="2667635" y="263525"/>
                </a:lnTo>
                <a:lnTo>
                  <a:pt x="2576830" y="238760"/>
                </a:lnTo>
                <a:lnTo>
                  <a:pt x="2486660" y="222250"/>
                </a:lnTo>
                <a:lnTo>
                  <a:pt x="2420620" y="197485"/>
                </a:lnTo>
                <a:lnTo>
                  <a:pt x="2338070" y="172720"/>
                </a:lnTo>
                <a:lnTo>
                  <a:pt x="2264410" y="147955"/>
                </a:lnTo>
                <a:lnTo>
                  <a:pt x="2190115" y="131445"/>
                </a:lnTo>
                <a:lnTo>
                  <a:pt x="2115820" y="114935"/>
                </a:lnTo>
                <a:lnTo>
                  <a:pt x="2050415" y="106680"/>
                </a:lnTo>
                <a:lnTo>
                  <a:pt x="1984375" y="106680"/>
                </a:lnTo>
                <a:lnTo>
                  <a:pt x="1918335" y="106680"/>
                </a:lnTo>
                <a:lnTo>
                  <a:pt x="1844675" y="106680"/>
                </a:lnTo>
                <a:lnTo>
                  <a:pt x="1770380" y="99060"/>
                </a:lnTo>
                <a:lnTo>
                  <a:pt x="1687830" y="90805"/>
                </a:lnTo>
                <a:lnTo>
                  <a:pt x="1614170" y="66040"/>
                </a:lnTo>
                <a:lnTo>
                  <a:pt x="1548130" y="66040"/>
                </a:lnTo>
                <a:lnTo>
                  <a:pt x="1473835" y="57785"/>
                </a:lnTo>
                <a:lnTo>
                  <a:pt x="1399540" y="49530"/>
                </a:lnTo>
                <a:lnTo>
                  <a:pt x="1325880" y="41275"/>
                </a:lnTo>
                <a:lnTo>
                  <a:pt x="1259840" y="33020"/>
                </a:lnTo>
                <a:lnTo>
                  <a:pt x="1193800" y="33020"/>
                </a:lnTo>
                <a:lnTo>
                  <a:pt x="1111885" y="24765"/>
                </a:lnTo>
                <a:lnTo>
                  <a:pt x="1045845" y="16510"/>
                </a:lnTo>
                <a:lnTo>
                  <a:pt x="979805" y="16510"/>
                </a:lnTo>
                <a:lnTo>
                  <a:pt x="914400" y="0"/>
                </a:lnTo>
                <a:lnTo>
                  <a:pt x="979805" y="0"/>
                </a:ln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7" name="任意多边形 16">
            <a:extLst/>
          </p:cNvPr>
          <p:cNvSpPr/>
          <p:nvPr/>
        </p:nvSpPr>
        <p:spPr>
          <a:xfrm>
            <a:off x="615950" y="4387850"/>
            <a:ext cx="4692650" cy="1876425"/>
          </a:xfrm>
          <a:custGeom>
            <a:avLst/>
            <a:gdLst>
              <a:gd name="connisteX0" fmla="*/ 8255 w 4692650"/>
              <a:gd name="connsiteY0" fmla="*/ 1054100 h 1877060"/>
              <a:gd name="connisteX1" fmla="*/ 81915 w 4692650"/>
              <a:gd name="connsiteY1" fmla="*/ 1054100 h 1877060"/>
              <a:gd name="connisteX2" fmla="*/ 164465 w 4692650"/>
              <a:gd name="connsiteY2" fmla="*/ 1054100 h 1877060"/>
              <a:gd name="connisteX3" fmla="*/ 247015 w 4692650"/>
              <a:gd name="connsiteY3" fmla="*/ 1045845 h 1877060"/>
              <a:gd name="connisteX4" fmla="*/ 337185 w 4692650"/>
              <a:gd name="connsiteY4" fmla="*/ 1045845 h 1877060"/>
              <a:gd name="connisteX5" fmla="*/ 411480 w 4692650"/>
              <a:gd name="connsiteY5" fmla="*/ 1045845 h 1877060"/>
              <a:gd name="connisteX6" fmla="*/ 494030 w 4692650"/>
              <a:gd name="connsiteY6" fmla="*/ 1021080 h 1877060"/>
              <a:gd name="connisteX7" fmla="*/ 567690 w 4692650"/>
              <a:gd name="connsiteY7" fmla="*/ 1004570 h 1877060"/>
              <a:gd name="connisteX8" fmla="*/ 641985 w 4692650"/>
              <a:gd name="connsiteY8" fmla="*/ 971550 h 1877060"/>
              <a:gd name="connisteX9" fmla="*/ 708025 w 4692650"/>
              <a:gd name="connsiteY9" fmla="*/ 946785 h 1877060"/>
              <a:gd name="connisteX10" fmla="*/ 773430 w 4692650"/>
              <a:gd name="connsiteY10" fmla="*/ 922020 h 1877060"/>
              <a:gd name="connisteX11" fmla="*/ 847725 w 4692650"/>
              <a:gd name="connsiteY11" fmla="*/ 889635 h 1877060"/>
              <a:gd name="connisteX12" fmla="*/ 913765 w 4692650"/>
              <a:gd name="connsiteY12" fmla="*/ 873125 h 1877060"/>
              <a:gd name="connisteX13" fmla="*/ 979805 w 4692650"/>
              <a:gd name="connsiteY13" fmla="*/ 856615 h 1877060"/>
              <a:gd name="connisteX14" fmla="*/ 1061720 w 4692650"/>
              <a:gd name="connsiteY14" fmla="*/ 848360 h 1877060"/>
              <a:gd name="connisteX15" fmla="*/ 1144270 w 4692650"/>
              <a:gd name="connsiteY15" fmla="*/ 848360 h 1877060"/>
              <a:gd name="connisteX16" fmla="*/ 1210310 w 4692650"/>
              <a:gd name="connsiteY16" fmla="*/ 831850 h 1877060"/>
              <a:gd name="connisteX17" fmla="*/ 1283970 w 4692650"/>
              <a:gd name="connsiteY17" fmla="*/ 823595 h 1877060"/>
              <a:gd name="connisteX18" fmla="*/ 1350010 w 4692650"/>
              <a:gd name="connsiteY18" fmla="*/ 807085 h 1877060"/>
              <a:gd name="connisteX19" fmla="*/ 1424305 w 4692650"/>
              <a:gd name="connsiteY19" fmla="*/ 798830 h 1877060"/>
              <a:gd name="connisteX20" fmla="*/ 1489710 w 4692650"/>
              <a:gd name="connsiteY20" fmla="*/ 774065 h 1877060"/>
              <a:gd name="connisteX21" fmla="*/ 1555750 w 4692650"/>
              <a:gd name="connsiteY21" fmla="*/ 765810 h 1877060"/>
              <a:gd name="connisteX22" fmla="*/ 1621790 w 4692650"/>
              <a:gd name="connsiteY22" fmla="*/ 757555 h 1877060"/>
              <a:gd name="connisteX23" fmla="*/ 1687830 w 4692650"/>
              <a:gd name="connsiteY23" fmla="*/ 741045 h 1877060"/>
              <a:gd name="connisteX24" fmla="*/ 1761490 w 4692650"/>
              <a:gd name="connsiteY24" fmla="*/ 716280 h 1877060"/>
              <a:gd name="connisteX25" fmla="*/ 1827530 w 4692650"/>
              <a:gd name="connsiteY25" fmla="*/ 699770 h 1877060"/>
              <a:gd name="connisteX26" fmla="*/ 1893570 w 4692650"/>
              <a:gd name="connsiteY26" fmla="*/ 667385 h 1877060"/>
              <a:gd name="connisteX27" fmla="*/ 1958975 w 4692650"/>
              <a:gd name="connsiteY27" fmla="*/ 634365 h 1877060"/>
              <a:gd name="connisteX28" fmla="*/ 2025015 w 4692650"/>
              <a:gd name="connsiteY28" fmla="*/ 584835 h 1877060"/>
              <a:gd name="connisteX29" fmla="*/ 2091055 w 4692650"/>
              <a:gd name="connsiteY29" fmla="*/ 560070 h 1877060"/>
              <a:gd name="connisteX30" fmla="*/ 2157095 w 4692650"/>
              <a:gd name="connsiteY30" fmla="*/ 543560 h 1877060"/>
              <a:gd name="connisteX31" fmla="*/ 2222500 w 4692650"/>
              <a:gd name="connsiteY31" fmla="*/ 535305 h 1877060"/>
              <a:gd name="connisteX32" fmla="*/ 2288540 w 4692650"/>
              <a:gd name="connsiteY32" fmla="*/ 510540 h 1877060"/>
              <a:gd name="connisteX33" fmla="*/ 2354580 w 4692650"/>
              <a:gd name="connsiteY33" fmla="*/ 502285 h 1877060"/>
              <a:gd name="connisteX34" fmla="*/ 2419985 w 4692650"/>
              <a:gd name="connsiteY34" fmla="*/ 461010 h 1877060"/>
              <a:gd name="connisteX35" fmla="*/ 2486025 w 4692650"/>
              <a:gd name="connsiteY35" fmla="*/ 436880 h 1877060"/>
              <a:gd name="connisteX36" fmla="*/ 2552065 w 4692650"/>
              <a:gd name="connsiteY36" fmla="*/ 412115 h 1877060"/>
              <a:gd name="connisteX37" fmla="*/ 2618105 w 4692650"/>
              <a:gd name="connsiteY37" fmla="*/ 395605 h 1877060"/>
              <a:gd name="connisteX38" fmla="*/ 2683510 w 4692650"/>
              <a:gd name="connsiteY38" fmla="*/ 362585 h 1877060"/>
              <a:gd name="connisteX39" fmla="*/ 2749550 w 4692650"/>
              <a:gd name="connsiteY39" fmla="*/ 354330 h 1877060"/>
              <a:gd name="connisteX40" fmla="*/ 2815590 w 4692650"/>
              <a:gd name="connsiteY40" fmla="*/ 370840 h 1877060"/>
              <a:gd name="connisteX41" fmla="*/ 2881630 w 4692650"/>
              <a:gd name="connsiteY41" fmla="*/ 370840 h 1877060"/>
              <a:gd name="connisteX42" fmla="*/ 2947035 w 4692650"/>
              <a:gd name="connsiteY42" fmla="*/ 354330 h 1877060"/>
              <a:gd name="connisteX43" fmla="*/ 3013075 w 4692650"/>
              <a:gd name="connsiteY43" fmla="*/ 337820 h 1877060"/>
              <a:gd name="connisteX44" fmla="*/ 3079115 w 4692650"/>
              <a:gd name="connsiteY44" fmla="*/ 321310 h 1877060"/>
              <a:gd name="connisteX45" fmla="*/ 3144520 w 4692650"/>
              <a:gd name="connsiteY45" fmla="*/ 296545 h 1877060"/>
              <a:gd name="connisteX46" fmla="*/ 3210560 w 4692650"/>
              <a:gd name="connsiteY46" fmla="*/ 247015 h 1877060"/>
              <a:gd name="connisteX47" fmla="*/ 3276600 w 4692650"/>
              <a:gd name="connsiteY47" fmla="*/ 198120 h 1877060"/>
              <a:gd name="connisteX48" fmla="*/ 3342640 w 4692650"/>
              <a:gd name="connsiteY48" fmla="*/ 165100 h 1877060"/>
              <a:gd name="connisteX49" fmla="*/ 3408045 w 4692650"/>
              <a:gd name="connsiteY49" fmla="*/ 140335 h 1877060"/>
              <a:gd name="connisteX50" fmla="*/ 3474085 w 4692650"/>
              <a:gd name="connsiteY50" fmla="*/ 123825 h 1877060"/>
              <a:gd name="connisteX51" fmla="*/ 3540125 w 4692650"/>
              <a:gd name="connsiteY51" fmla="*/ 99060 h 1877060"/>
              <a:gd name="connisteX52" fmla="*/ 3605530 w 4692650"/>
              <a:gd name="connsiteY52" fmla="*/ 82550 h 1877060"/>
              <a:gd name="connisteX53" fmla="*/ 3671570 w 4692650"/>
              <a:gd name="connsiteY53" fmla="*/ 57785 h 1877060"/>
              <a:gd name="connisteX54" fmla="*/ 3737610 w 4692650"/>
              <a:gd name="connsiteY54" fmla="*/ 41275 h 1877060"/>
              <a:gd name="connisteX55" fmla="*/ 3803650 w 4692650"/>
              <a:gd name="connsiteY55" fmla="*/ 24765 h 1877060"/>
              <a:gd name="connisteX56" fmla="*/ 3869055 w 4692650"/>
              <a:gd name="connsiteY56" fmla="*/ 24765 h 1877060"/>
              <a:gd name="connisteX57" fmla="*/ 3935095 w 4692650"/>
              <a:gd name="connsiteY57" fmla="*/ 16510 h 1877060"/>
              <a:gd name="connisteX58" fmla="*/ 4001135 w 4692650"/>
              <a:gd name="connsiteY58" fmla="*/ 0 h 1877060"/>
              <a:gd name="connisteX59" fmla="*/ 4066540 w 4692650"/>
              <a:gd name="connsiteY59" fmla="*/ 0 h 1877060"/>
              <a:gd name="connisteX60" fmla="*/ 4132580 w 4692650"/>
              <a:gd name="connsiteY60" fmla="*/ 16510 h 1877060"/>
              <a:gd name="connisteX61" fmla="*/ 4198620 w 4692650"/>
              <a:gd name="connsiteY61" fmla="*/ 33020 h 1877060"/>
              <a:gd name="connisteX62" fmla="*/ 4264660 w 4692650"/>
              <a:gd name="connsiteY62" fmla="*/ 49530 h 1877060"/>
              <a:gd name="connisteX63" fmla="*/ 4330065 w 4692650"/>
              <a:gd name="connsiteY63" fmla="*/ 66040 h 1877060"/>
              <a:gd name="connisteX64" fmla="*/ 4396105 w 4692650"/>
              <a:gd name="connsiteY64" fmla="*/ 90805 h 1877060"/>
              <a:gd name="connisteX65" fmla="*/ 4462145 w 4692650"/>
              <a:gd name="connsiteY65" fmla="*/ 115570 h 1877060"/>
              <a:gd name="connisteX66" fmla="*/ 4528185 w 4692650"/>
              <a:gd name="connsiteY66" fmla="*/ 148590 h 1877060"/>
              <a:gd name="connisteX67" fmla="*/ 4593590 w 4692650"/>
              <a:gd name="connsiteY67" fmla="*/ 213995 h 1877060"/>
              <a:gd name="connisteX68" fmla="*/ 4643120 w 4692650"/>
              <a:gd name="connsiteY68" fmla="*/ 280035 h 1877060"/>
              <a:gd name="connisteX69" fmla="*/ 4676140 w 4692650"/>
              <a:gd name="connsiteY69" fmla="*/ 346075 h 1877060"/>
              <a:gd name="connisteX70" fmla="*/ 4692650 w 4692650"/>
              <a:gd name="connsiteY70" fmla="*/ 412115 h 1877060"/>
              <a:gd name="connisteX71" fmla="*/ 4676140 w 4692650"/>
              <a:gd name="connsiteY71" fmla="*/ 477520 h 1877060"/>
              <a:gd name="connisteX72" fmla="*/ 4610100 w 4692650"/>
              <a:gd name="connsiteY72" fmla="*/ 518795 h 1877060"/>
              <a:gd name="connisteX73" fmla="*/ 4544060 w 4692650"/>
              <a:gd name="connsiteY73" fmla="*/ 560070 h 1877060"/>
              <a:gd name="connisteX74" fmla="*/ 4511675 w 4692650"/>
              <a:gd name="connsiteY74" fmla="*/ 626110 h 1877060"/>
              <a:gd name="connisteX75" fmla="*/ 4470400 w 4692650"/>
              <a:gd name="connsiteY75" fmla="*/ 691515 h 1877060"/>
              <a:gd name="connisteX76" fmla="*/ 4429125 w 4692650"/>
              <a:gd name="connsiteY76" fmla="*/ 757555 h 1877060"/>
              <a:gd name="connisteX77" fmla="*/ 4387850 w 4692650"/>
              <a:gd name="connsiteY77" fmla="*/ 823595 h 1877060"/>
              <a:gd name="connisteX78" fmla="*/ 4321810 w 4692650"/>
              <a:gd name="connsiteY78" fmla="*/ 889635 h 1877060"/>
              <a:gd name="connisteX79" fmla="*/ 4256405 w 4692650"/>
              <a:gd name="connsiteY79" fmla="*/ 922020 h 1877060"/>
              <a:gd name="connisteX80" fmla="*/ 4190365 w 4692650"/>
              <a:gd name="connsiteY80" fmla="*/ 946785 h 1877060"/>
              <a:gd name="connisteX81" fmla="*/ 4124325 w 4692650"/>
              <a:gd name="connsiteY81" fmla="*/ 971550 h 1877060"/>
              <a:gd name="connisteX82" fmla="*/ 4058920 w 4692650"/>
              <a:gd name="connsiteY82" fmla="*/ 1004570 h 1877060"/>
              <a:gd name="connisteX83" fmla="*/ 3992880 w 4692650"/>
              <a:gd name="connsiteY83" fmla="*/ 1062355 h 1877060"/>
              <a:gd name="connisteX84" fmla="*/ 3926840 w 4692650"/>
              <a:gd name="connsiteY84" fmla="*/ 1111885 h 1877060"/>
              <a:gd name="connisteX85" fmla="*/ 3860800 w 4692650"/>
              <a:gd name="connsiteY85" fmla="*/ 1160780 h 1877060"/>
              <a:gd name="connisteX86" fmla="*/ 3795395 w 4692650"/>
              <a:gd name="connsiteY86" fmla="*/ 1193800 h 1877060"/>
              <a:gd name="connisteX87" fmla="*/ 3729355 w 4692650"/>
              <a:gd name="connsiteY87" fmla="*/ 1218565 h 1877060"/>
              <a:gd name="connisteX88" fmla="*/ 3663315 w 4692650"/>
              <a:gd name="connsiteY88" fmla="*/ 1251585 h 1877060"/>
              <a:gd name="connisteX89" fmla="*/ 3589655 w 4692650"/>
              <a:gd name="connsiteY89" fmla="*/ 1284605 h 1877060"/>
              <a:gd name="connisteX90" fmla="*/ 3515360 w 4692650"/>
              <a:gd name="connsiteY90" fmla="*/ 1317625 h 1877060"/>
              <a:gd name="connisteX91" fmla="*/ 3449320 w 4692650"/>
              <a:gd name="connsiteY91" fmla="*/ 1350645 h 1877060"/>
              <a:gd name="connisteX92" fmla="*/ 3383280 w 4692650"/>
              <a:gd name="connsiteY92" fmla="*/ 1383665 h 1877060"/>
              <a:gd name="connisteX93" fmla="*/ 3317875 w 4692650"/>
              <a:gd name="connsiteY93" fmla="*/ 1416050 h 1877060"/>
              <a:gd name="connisteX94" fmla="*/ 3251835 w 4692650"/>
              <a:gd name="connsiteY94" fmla="*/ 1424305 h 1877060"/>
              <a:gd name="connisteX95" fmla="*/ 3177540 w 4692650"/>
              <a:gd name="connsiteY95" fmla="*/ 1457325 h 1877060"/>
              <a:gd name="connisteX96" fmla="*/ 3112135 w 4692650"/>
              <a:gd name="connsiteY96" fmla="*/ 1473835 h 1877060"/>
              <a:gd name="connisteX97" fmla="*/ 3046095 w 4692650"/>
              <a:gd name="connsiteY97" fmla="*/ 1490345 h 1877060"/>
              <a:gd name="connisteX98" fmla="*/ 2971800 w 4692650"/>
              <a:gd name="connsiteY98" fmla="*/ 1515110 h 1877060"/>
              <a:gd name="connisteX99" fmla="*/ 2889250 w 4692650"/>
              <a:gd name="connsiteY99" fmla="*/ 1539875 h 1877060"/>
              <a:gd name="connisteX100" fmla="*/ 2815590 w 4692650"/>
              <a:gd name="connsiteY100" fmla="*/ 1564640 h 1877060"/>
              <a:gd name="connisteX101" fmla="*/ 2749550 w 4692650"/>
              <a:gd name="connsiteY101" fmla="*/ 1581150 h 1877060"/>
              <a:gd name="connisteX102" fmla="*/ 2675255 w 4692650"/>
              <a:gd name="connsiteY102" fmla="*/ 1605915 h 1877060"/>
              <a:gd name="connisteX103" fmla="*/ 2593340 w 4692650"/>
              <a:gd name="connsiteY103" fmla="*/ 1622425 h 1877060"/>
              <a:gd name="connisteX104" fmla="*/ 2510790 w 4692650"/>
              <a:gd name="connsiteY104" fmla="*/ 1638300 h 1877060"/>
              <a:gd name="connisteX105" fmla="*/ 2444750 w 4692650"/>
              <a:gd name="connsiteY105" fmla="*/ 1646555 h 1877060"/>
              <a:gd name="connisteX106" fmla="*/ 2371090 w 4692650"/>
              <a:gd name="connsiteY106" fmla="*/ 1671320 h 1877060"/>
              <a:gd name="connisteX107" fmla="*/ 2305050 w 4692650"/>
              <a:gd name="connsiteY107" fmla="*/ 1671320 h 1877060"/>
              <a:gd name="connisteX108" fmla="*/ 2239010 w 4692650"/>
              <a:gd name="connsiteY108" fmla="*/ 1679575 h 1877060"/>
              <a:gd name="connisteX109" fmla="*/ 2172970 w 4692650"/>
              <a:gd name="connsiteY109" fmla="*/ 1687830 h 1877060"/>
              <a:gd name="connisteX110" fmla="*/ 2107565 w 4692650"/>
              <a:gd name="connsiteY110" fmla="*/ 1696085 h 1877060"/>
              <a:gd name="connisteX111" fmla="*/ 2025015 w 4692650"/>
              <a:gd name="connsiteY111" fmla="*/ 1704340 h 1877060"/>
              <a:gd name="connisteX112" fmla="*/ 1942465 w 4692650"/>
              <a:gd name="connsiteY112" fmla="*/ 1720850 h 1877060"/>
              <a:gd name="connisteX113" fmla="*/ 1852295 w 4692650"/>
              <a:gd name="connsiteY113" fmla="*/ 1745615 h 1877060"/>
              <a:gd name="connisteX114" fmla="*/ 1744980 w 4692650"/>
              <a:gd name="connsiteY114" fmla="*/ 1770380 h 1877060"/>
              <a:gd name="connisteX115" fmla="*/ 1654810 w 4692650"/>
              <a:gd name="connsiteY115" fmla="*/ 1795145 h 1877060"/>
              <a:gd name="connisteX116" fmla="*/ 1580515 w 4692650"/>
              <a:gd name="connsiteY116" fmla="*/ 1803400 h 1877060"/>
              <a:gd name="connisteX117" fmla="*/ 1514475 w 4692650"/>
              <a:gd name="connsiteY117" fmla="*/ 1819910 h 1877060"/>
              <a:gd name="connisteX118" fmla="*/ 1449070 w 4692650"/>
              <a:gd name="connsiteY118" fmla="*/ 1828165 h 1877060"/>
              <a:gd name="connisteX119" fmla="*/ 1383030 w 4692650"/>
              <a:gd name="connsiteY119" fmla="*/ 1836420 h 1877060"/>
              <a:gd name="connisteX120" fmla="*/ 1316990 w 4692650"/>
              <a:gd name="connsiteY120" fmla="*/ 1852930 h 1877060"/>
              <a:gd name="connisteX121" fmla="*/ 1242695 w 4692650"/>
              <a:gd name="connsiteY121" fmla="*/ 1861185 h 1877060"/>
              <a:gd name="connisteX122" fmla="*/ 1177290 w 4692650"/>
              <a:gd name="connsiteY122" fmla="*/ 1868805 h 1877060"/>
              <a:gd name="connisteX123" fmla="*/ 1111250 w 4692650"/>
              <a:gd name="connsiteY123" fmla="*/ 1877060 h 1877060"/>
              <a:gd name="connisteX124" fmla="*/ 1045210 w 4692650"/>
              <a:gd name="connsiteY124" fmla="*/ 1877060 h 1877060"/>
              <a:gd name="connisteX125" fmla="*/ 971550 w 4692650"/>
              <a:gd name="connsiteY125" fmla="*/ 1877060 h 1877060"/>
              <a:gd name="connisteX126" fmla="*/ 897255 w 4692650"/>
              <a:gd name="connsiteY126" fmla="*/ 1877060 h 1877060"/>
              <a:gd name="connisteX127" fmla="*/ 831215 w 4692650"/>
              <a:gd name="connsiteY127" fmla="*/ 1877060 h 1877060"/>
              <a:gd name="connisteX128" fmla="*/ 756920 w 4692650"/>
              <a:gd name="connsiteY128" fmla="*/ 1877060 h 1877060"/>
              <a:gd name="connisteX129" fmla="*/ 691515 w 4692650"/>
              <a:gd name="connsiteY129" fmla="*/ 1877060 h 1877060"/>
              <a:gd name="connisteX130" fmla="*/ 608965 w 4692650"/>
              <a:gd name="connsiteY130" fmla="*/ 1877060 h 1877060"/>
              <a:gd name="connisteX131" fmla="*/ 542925 w 4692650"/>
              <a:gd name="connsiteY131" fmla="*/ 1877060 h 1877060"/>
              <a:gd name="connisteX132" fmla="*/ 477520 w 4692650"/>
              <a:gd name="connsiteY132" fmla="*/ 1861185 h 1877060"/>
              <a:gd name="connisteX133" fmla="*/ 411480 w 4692650"/>
              <a:gd name="connsiteY133" fmla="*/ 1836420 h 1877060"/>
              <a:gd name="connisteX134" fmla="*/ 345440 w 4692650"/>
              <a:gd name="connsiteY134" fmla="*/ 1819910 h 1877060"/>
              <a:gd name="connisteX135" fmla="*/ 280035 w 4692650"/>
              <a:gd name="connsiteY135" fmla="*/ 1762125 h 1877060"/>
              <a:gd name="connisteX136" fmla="*/ 230505 w 4692650"/>
              <a:gd name="connsiteY136" fmla="*/ 1696085 h 1877060"/>
              <a:gd name="connisteX137" fmla="*/ 180975 w 4692650"/>
              <a:gd name="connsiteY137" fmla="*/ 1630045 h 1877060"/>
              <a:gd name="connisteX138" fmla="*/ 131445 w 4692650"/>
              <a:gd name="connsiteY138" fmla="*/ 1564640 h 1877060"/>
              <a:gd name="connisteX139" fmla="*/ 90170 w 4692650"/>
              <a:gd name="connsiteY139" fmla="*/ 1498600 h 1877060"/>
              <a:gd name="connisteX140" fmla="*/ 65405 w 4692650"/>
              <a:gd name="connsiteY140" fmla="*/ 1432560 h 1877060"/>
              <a:gd name="connisteX141" fmla="*/ 57150 w 4692650"/>
              <a:gd name="connsiteY141" fmla="*/ 1367155 h 1877060"/>
              <a:gd name="connisteX142" fmla="*/ 48895 w 4692650"/>
              <a:gd name="connsiteY142" fmla="*/ 1301115 h 1877060"/>
              <a:gd name="connisteX143" fmla="*/ 48895 w 4692650"/>
              <a:gd name="connsiteY143" fmla="*/ 1235075 h 1877060"/>
              <a:gd name="connisteX144" fmla="*/ 41275 w 4692650"/>
              <a:gd name="connsiteY144" fmla="*/ 1169035 h 1877060"/>
              <a:gd name="connisteX145" fmla="*/ 0 w 4692650"/>
              <a:gd name="connsiteY145" fmla="*/ 1103630 h 1877060"/>
              <a:gd name="connisteX146" fmla="*/ 131445 w 4692650"/>
              <a:gd name="connsiteY146" fmla="*/ 1045845 h 187706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Lst>
            <a:rect l="l" t="t" r="r" b="b"/>
            <a:pathLst>
              <a:path w="4692650" h="1877060">
                <a:moveTo>
                  <a:pt x="8255" y="1054100"/>
                </a:moveTo>
                <a:lnTo>
                  <a:pt x="81915" y="1054100"/>
                </a:lnTo>
                <a:lnTo>
                  <a:pt x="164465" y="1054100"/>
                </a:lnTo>
                <a:lnTo>
                  <a:pt x="247015" y="1045845"/>
                </a:lnTo>
                <a:lnTo>
                  <a:pt x="337185" y="1045845"/>
                </a:lnTo>
                <a:lnTo>
                  <a:pt x="411480" y="1045845"/>
                </a:lnTo>
                <a:lnTo>
                  <a:pt x="494030" y="1021080"/>
                </a:lnTo>
                <a:lnTo>
                  <a:pt x="567690" y="1004570"/>
                </a:lnTo>
                <a:lnTo>
                  <a:pt x="641985" y="971550"/>
                </a:lnTo>
                <a:lnTo>
                  <a:pt x="708025" y="946785"/>
                </a:lnTo>
                <a:lnTo>
                  <a:pt x="773430" y="922020"/>
                </a:lnTo>
                <a:lnTo>
                  <a:pt x="847725" y="889635"/>
                </a:lnTo>
                <a:lnTo>
                  <a:pt x="913765" y="873125"/>
                </a:lnTo>
                <a:lnTo>
                  <a:pt x="979805" y="856615"/>
                </a:lnTo>
                <a:lnTo>
                  <a:pt x="1061720" y="848360"/>
                </a:lnTo>
                <a:lnTo>
                  <a:pt x="1144270" y="848360"/>
                </a:lnTo>
                <a:lnTo>
                  <a:pt x="1210310" y="831850"/>
                </a:lnTo>
                <a:lnTo>
                  <a:pt x="1283970" y="823595"/>
                </a:lnTo>
                <a:lnTo>
                  <a:pt x="1350010" y="807085"/>
                </a:lnTo>
                <a:lnTo>
                  <a:pt x="1424305" y="798830"/>
                </a:lnTo>
                <a:lnTo>
                  <a:pt x="1489710" y="774065"/>
                </a:lnTo>
                <a:lnTo>
                  <a:pt x="1555750" y="765810"/>
                </a:lnTo>
                <a:lnTo>
                  <a:pt x="1621790" y="757555"/>
                </a:lnTo>
                <a:lnTo>
                  <a:pt x="1687830" y="741045"/>
                </a:lnTo>
                <a:lnTo>
                  <a:pt x="1761490" y="716280"/>
                </a:lnTo>
                <a:lnTo>
                  <a:pt x="1827530" y="699770"/>
                </a:lnTo>
                <a:lnTo>
                  <a:pt x="1893570" y="667385"/>
                </a:lnTo>
                <a:lnTo>
                  <a:pt x="1958975" y="634365"/>
                </a:lnTo>
                <a:lnTo>
                  <a:pt x="2025015" y="584835"/>
                </a:lnTo>
                <a:lnTo>
                  <a:pt x="2091055" y="560070"/>
                </a:lnTo>
                <a:lnTo>
                  <a:pt x="2157095" y="543560"/>
                </a:lnTo>
                <a:lnTo>
                  <a:pt x="2222500" y="535305"/>
                </a:lnTo>
                <a:lnTo>
                  <a:pt x="2288540" y="510540"/>
                </a:lnTo>
                <a:lnTo>
                  <a:pt x="2354580" y="502285"/>
                </a:lnTo>
                <a:lnTo>
                  <a:pt x="2419985" y="461010"/>
                </a:lnTo>
                <a:lnTo>
                  <a:pt x="2486025" y="436880"/>
                </a:lnTo>
                <a:lnTo>
                  <a:pt x="2552065" y="412115"/>
                </a:lnTo>
                <a:lnTo>
                  <a:pt x="2618105" y="395605"/>
                </a:lnTo>
                <a:lnTo>
                  <a:pt x="2683510" y="362585"/>
                </a:lnTo>
                <a:lnTo>
                  <a:pt x="2749550" y="354330"/>
                </a:lnTo>
                <a:lnTo>
                  <a:pt x="2815590" y="370840"/>
                </a:lnTo>
                <a:lnTo>
                  <a:pt x="2881630" y="370840"/>
                </a:lnTo>
                <a:lnTo>
                  <a:pt x="2947035" y="354330"/>
                </a:lnTo>
                <a:lnTo>
                  <a:pt x="3013075" y="337820"/>
                </a:lnTo>
                <a:lnTo>
                  <a:pt x="3079115" y="321310"/>
                </a:lnTo>
                <a:lnTo>
                  <a:pt x="3144520" y="296545"/>
                </a:lnTo>
                <a:lnTo>
                  <a:pt x="3210560" y="247015"/>
                </a:lnTo>
                <a:lnTo>
                  <a:pt x="3276600" y="198120"/>
                </a:lnTo>
                <a:lnTo>
                  <a:pt x="3342640" y="165100"/>
                </a:lnTo>
                <a:lnTo>
                  <a:pt x="3408045" y="140335"/>
                </a:lnTo>
                <a:lnTo>
                  <a:pt x="3474085" y="123825"/>
                </a:lnTo>
                <a:lnTo>
                  <a:pt x="3540125" y="99060"/>
                </a:lnTo>
                <a:lnTo>
                  <a:pt x="3605530" y="82550"/>
                </a:lnTo>
                <a:lnTo>
                  <a:pt x="3671570" y="57785"/>
                </a:lnTo>
                <a:lnTo>
                  <a:pt x="3737610" y="41275"/>
                </a:lnTo>
                <a:lnTo>
                  <a:pt x="3803650" y="24765"/>
                </a:lnTo>
                <a:lnTo>
                  <a:pt x="3869055" y="24765"/>
                </a:lnTo>
                <a:lnTo>
                  <a:pt x="3935095" y="16510"/>
                </a:lnTo>
                <a:lnTo>
                  <a:pt x="4001135" y="0"/>
                </a:lnTo>
                <a:lnTo>
                  <a:pt x="4066540" y="0"/>
                </a:lnTo>
                <a:lnTo>
                  <a:pt x="4132580" y="16510"/>
                </a:lnTo>
                <a:lnTo>
                  <a:pt x="4198620" y="33020"/>
                </a:lnTo>
                <a:lnTo>
                  <a:pt x="4264660" y="49530"/>
                </a:lnTo>
                <a:lnTo>
                  <a:pt x="4330065" y="66040"/>
                </a:lnTo>
                <a:lnTo>
                  <a:pt x="4396105" y="90805"/>
                </a:lnTo>
                <a:lnTo>
                  <a:pt x="4462145" y="115570"/>
                </a:lnTo>
                <a:lnTo>
                  <a:pt x="4528185" y="148590"/>
                </a:lnTo>
                <a:lnTo>
                  <a:pt x="4593590" y="213995"/>
                </a:lnTo>
                <a:lnTo>
                  <a:pt x="4643120" y="280035"/>
                </a:lnTo>
                <a:lnTo>
                  <a:pt x="4676140" y="346075"/>
                </a:lnTo>
                <a:lnTo>
                  <a:pt x="4692650" y="412115"/>
                </a:lnTo>
                <a:lnTo>
                  <a:pt x="4676140" y="477520"/>
                </a:lnTo>
                <a:lnTo>
                  <a:pt x="4610100" y="518795"/>
                </a:lnTo>
                <a:lnTo>
                  <a:pt x="4544060" y="560070"/>
                </a:lnTo>
                <a:lnTo>
                  <a:pt x="4511675" y="626110"/>
                </a:lnTo>
                <a:lnTo>
                  <a:pt x="4470400" y="691515"/>
                </a:lnTo>
                <a:lnTo>
                  <a:pt x="4429125" y="757555"/>
                </a:lnTo>
                <a:lnTo>
                  <a:pt x="4387850" y="823595"/>
                </a:lnTo>
                <a:lnTo>
                  <a:pt x="4321810" y="889635"/>
                </a:lnTo>
                <a:lnTo>
                  <a:pt x="4256405" y="922020"/>
                </a:lnTo>
                <a:lnTo>
                  <a:pt x="4190365" y="946785"/>
                </a:lnTo>
                <a:lnTo>
                  <a:pt x="4124325" y="971550"/>
                </a:lnTo>
                <a:lnTo>
                  <a:pt x="4058920" y="1004570"/>
                </a:lnTo>
                <a:lnTo>
                  <a:pt x="3992880" y="1062355"/>
                </a:lnTo>
                <a:lnTo>
                  <a:pt x="3926840" y="1111885"/>
                </a:lnTo>
                <a:lnTo>
                  <a:pt x="3860800" y="1160780"/>
                </a:lnTo>
                <a:lnTo>
                  <a:pt x="3795395" y="1193800"/>
                </a:lnTo>
                <a:lnTo>
                  <a:pt x="3729355" y="1218565"/>
                </a:lnTo>
                <a:lnTo>
                  <a:pt x="3663315" y="1251585"/>
                </a:lnTo>
                <a:lnTo>
                  <a:pt x="3589655" y="1284605"/>
                </a:lnTo>
                <a:lnTo>
                  <a:pt x="3515360" y="1317625"/>
                </a:lnTo>
                <a:lnTo>
                  <a:pt x="3449320" y="1350645"/>
                </a:lnTo>
                <a:lnTo>
                  <a:pt x="3383280" y="1383665"/>
                </a:lnTo>
                <a:lnTo>
                  <a:pt x="3317875" y="1416050"/>
                </a:lnTo>
                <a:lnTo>
                  <a:pt x="3251835" y="1424305"/>
                </a:lnTo>
                <a:lnTo>
                  <a:pt x="3177540" y="1457325"/>
                </a:lnTo>
                <a:lnTo>
                  <a:pt x="3112135" y="1473835"/>
                </a:lnTo>
                <a:lnTo>
                  <a:pt x="3046095" y="1490345"/>
                </a:lnTo>
                <a:lnTo>
                  <a:pt x="2971800" y="1515110"/>
                </a:lnTo>
                <a:lnTo>
                  <a:pt x="2889250" y="1539875"/>
                </a:lnTo>
                <a:lnTo>
                  <a:pt x="2815590" y="1564640"/>
                </a:lnTo>
                <a:lnTo>
                  <a:pt x="2749550" y="1581150"/>
                </a:lnTo>
                <a:lnTo>
                  <a:pt x="2675255" y="1605915"/>
                </a:lnTo>
                <a:lnTo>
                  <a:pt x="2593340" y="1622425"/>
                </a:lnTo>
                <a:lnTo>
                  <a:pt x="2510790" y="1638300"/>
                </a:lnTo>
                <a:lnTo>
                  <a:pt x="2444750" y="1646555"/>
                </a:lnTo>
                <a:lnTo>
                  <a:pt x="2371090" y="1671320"/>
                </a:lnTo>
                <a:lnTo>
                  <a:pt x="2305050" y="1671320"/>
                </a:lnTo>
                <a:lnTo>
                  <a:pt x="2239010" y="1679575"/>
                </a:lnTo>
                <a:lnTo>
                  <a:pt x="2172970" y="1687830"/>
                </a:lnTo>
                <a:lnTo>
                  <a:pt x="2107565" y="1696085"/>
                </a:lnTo>
                <a:lnTo>
                  <a:pt x="2025015" y="1704340"/>
                </a:lnTo>
                <a:lnTo>
                  <a:pt x="1942465" y="1720850"/>
                </a:lnTo>
                <a:lnTo>
                  <a:pt x="1852295" y="1745615"/>
                </a:lnTo>
                <a:lnTo>
                  <a:pt x="1744980" y="1770380"/>
                </a:lnTo>
                <a:lnTo>
                  <a:pt x="1654810" y="1795145"/>
                </a:lnTo>
                <a:lnTo>
                  <a:pt x="1580515" y="1803400"/>
                </a:lnTo>
                <a:lnTo>
                  <a:pt x="1514475" y="1819910"/>
                </a:lnTo>
                <a:lnTo>
                  <a:pt x="1449070" y="1828165"/>
                </a:lnTo>
                <a:lnTo>
                  <a:pt x="1383030" y="1836420"/>
                </a:lnTo>
                <a:lnTo>
                  <a:pt x="1316990" y="1852930"/>
                </a:lnTo>
                <a:lnTo>
                  <a:pt x="1242695" y="1861185"/>
                </a:lnTo>
                <a:lnTo>
                  <a:pt x="1177290" y="1868805"/>
                </a:lnTo>
                <a:lnTo>
                  <a:pt x="1111250" y="1877060"/>
                </a:lnTo>
                <a:lnTo>
                  <a:pt x="1045210" y="1877060"/>
                </a:lnTo>
                <a:lnTo>
                  <a:pt x="971550" y="1877060"/>
                </a:lnTo>
                <a:lnTo>
                  <a:pt x="897255" y="1877060"/>
                </a:lnTo>
                <a:lnTo>
                  <a:pt x="831215" y="1877060"/>
                </a:lnTo>
                <a:lnTo>
                  <a:pt x="756920" y="1877060"/>
                </a:lnTo>
                <a:lnTo>
                  <a:pt x="691515" y="1877060"/>
                </a:lnTo>
                <a:lnTo>
                  <a:pt x="608965" y="1877060"/>
                </a:lnTo>
                <a:lnTo>
                  <a:pt x="542925" y="1877060"/>
                </a:lnTo>
                <a:lnTo>
                  <a:pt x="477520" y="1861185"/>
                </a:lnTo>
                <a:lnTo>
                  <a:pt x="411480" y="1836420"/>
                </a:lnTo>
                <a:lnTo>
                  <a:pt x="345440" y="1819910"/>
                </a:lnTo>
                <a:lnTo>
                  <a:pt x="280035" y="1762125"/>
                </a:lnTo>
                <a:lnTo>
                  <a:pt x="230505" y="1696085"/>
                </a:lnTo>
                <a:lnTo>
                  <a:pt x="180975" y="1630045"/>
                </a:lnTo>
                <a:lnTo>
                  <a:pt x="131445" y="1564640"/>
                </a:lnTo>
                <a:lnTo>
                  <a:pt x="90170" y="1498600"/>
                </a:lnTo>
                <a:lnTo>
                  <a:pt x="65405" y="1432560"/>
                </a:lnTo>
                <a:lnTo>
                  <a:pt x="57150" y="1367155"/>
                </a:lnTo>
                <a:lnTo>
                  <a:pt x="48895" y="1301115"/>
                </a:lnTo>
                <a:lnTo>
                  <a:pt x="48895" y="1235075"/>
                </a:lnTo>
                <a:lnTo>
                  <a:pt x="41275" y="1169035"/>
                </a:lnTo>
                <a:lnTo>
                  <a:pt x="0" y="1103630"/>
                </a:lnTo>
                <a:lnTo>
                  <a:pt x="131445" y="1045845"/>
                </a:lnTo>
              </a:path>
            </a:pathLst>
          </a:custGeom>
          <a:noFill/>
          <a:ln w="38100">
            <a:solidFill>
              <a:srgbClr val="3333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8" name="任意多边形 17">
            <a:extLst/>
          </p:cNvPr>
          <p:cNvSpPr/>
          <p:nvPr/>
        </p:nvSpPr>
        <p:spPr>
          <a:xfrm>
            <a:off x="3546475" y="4346575"/>
            <a:ext cx="5343525" cy="1358900"/>
          </a:xfrm>
          <a:custGeom>
            <a:avLst/>
            <a:gdLst>
              <a:gd name="connisteX0" fmla="*/ 0 w 5343525"/>
              <a:gd name="connsiteY0" fmla="*/ 461010 h 1358265"/>
              <a:gd name="connisteX1" fmla="*/ 33020 w 5343525"/>
              <a:gd name="connsiteY1" fmla="*/ 542925 h 1358265"/>
              <a:gd name="connisteX2" fmla="*/ 74295 w 5343525"/>
              <a:gd name="connsiteY2" fmla="*/ 608965 h 1358265"/>
              <a:gd name="connisteX3" fmla="*/ 140335 w 5343525"/>
              <a:gd name="connsiteY3" fmla="*/ 675005 h 1358265"/>
              <a:gd name="connisteX4" fmla="*/ 205740 w 5343525"/>
              <a:gd name="connsiteY4" fmla="*/ 723900 h 1358265"/>
              <a:gd name="connisteX5" fmla="*/ 271780 w 5343525"/>
              <a:gd name="connsiteY5" fmla="*/ 756920 h 1358265"/>
              <a:gd name="connisteX6" fmla="*/ 337820 w 5343525"/>
              <a:gd name="connsiteY6" fmla="*/ 798195 h 1358265"/>
              <a:gd name="connisteX7" fmla="*/ 395605 w 5343525"/>
              <a:gd name="connsiteY7" fmla="*/ 864235 h 1358265"/>
              <a:gd name="connisteX8" fmla="*/ 461010 w 5343525"/>
              <a:gd name="connsiteY8" fmla="*/ 913765 h 1358265"/>
              <a:gd name="connisteX9" fmla="*/ 527050 w 5343525"/>
              <a:gd name="connsiteY9" fmla="*/ 946785 h 1358265"/>
              <a:gd name="connisteX10" fmla="*/ 593090 w 5343525"/>
              <a:gd name="connsiteY10" fmla="*/ 955040 h 1358265"/>
              <a:gd name="connisteX11" fmla="*/ 659130 w 5343525"/>
              <a:gd name="connsiteY11" fmla="*/ 970915 h 1358265"/>
              <a:gd name="connisteX12" fmla="*/ 724535 w 5343525"/>
              <a:gd name="connsiteY12" fmla="*/ 987425 h 1358265"/>
              <a:gd name="connisteX13" fmla="*/ 790575 w 5343525"/>
              <a:gd name="connsiteY13" fmla="*/ 1020445 h 1358265"/>
              <a:gd name="connisteX14" fmla="*/ 864870 w 5343525"/>
              <a:gd name="connsiteY14" fmla="*/ 1045210 h 1358265"/>
              <a:gd name="connisteX15" fmla="*/ 938530 w 5343525"/>
              <a:gd name="connsiteY15" fmla="*/ 1069975 h 1358265"/>
              <a:gd name="connisteX16" fmla="*/ 1012825 w 5343525"/>
              <a:gd name="connsiteY16" fmla="*/ 1094740 h 1358265"/>
              <a:gd name="connisteX17" fmla="*/ 1095375 w 5343525"/>
              <a:gd name="connsiteY17" fmla="*/ 1119505 h 1358265"/>
              <a:gd name="connisteX18" fmla="*/ 1177290 w 5343525"/>
              <a:gd name="connsiteY18" fmla="*/ 1127760 h 1358265"/>
              <a:gd name="connisteX19" fmla="*/ 1259840 w 5343525"/>
              <a:gd name="connsiteY19" fmla="*/ 1136015 h 1358265"/>
              <a:gd name="connisteX20" fmla="*/ 1325880 w 5343525"/>
              <a:gd name="connsiteY20" fmla="*/ 1144270 h 1358265"/>
              <a:gd name="connisteX21" fmla="*/ 1399540 w 5343525"/>
              <a:gd name="connsiteY21" fmla="*/ 1152525 h 1358265"/>
              <a:gd name="connisteX22" fmla="*/ 1465580 w 5343525"/>
              <a:gd name="connsiteY22" fmla="*/ 1160780 h 1358265"/>
              <a:gd name="connisteX23" fmla="*/ 1548130 w 5343525"/>
              <a:gd name="connsiteY23" fmla="*/ 1169035 h 1358265"/>
              <a:gd name="connisteX24" fmla="*/ 1630045 w 5343525"/>
              <a:gd name="connsiteY24" fmla="*/ 1177290 h 1358265"/>
              <a:gd name="connisteX25" fmla="*/ 1696085 w 5343525"/>
              <a:gd name="connsiteY25" fmla="*/ 1193800 h 1358265"/>
              <a:gd name="connisteX26" fmla="*/ 1770380 w 5343525"/>
              <a:gd name="connsiteY26" fmla="*/ 1209675 h 1358265"/>
              <a:gd name="connisteX27" fmla="*/ 1836420 w 5343525"/>
              <a:gd name="connsiteY27" fmla="*/ 1226185 h 1358265"/>
              <a:gd name="connisteX28" fmla="*/ 1901825 w 5343525"/>
              <a:gd name="connsiteY28" fmla="*/ 1242695 h 1358265"/>
              <a:gd name="connisteX29" fmla="*/ 1976120 w 5343525"/>
              <a:gd name="connsiteY29" fmla="*/ 1259205 h 1358265"/>
              <a:gd name="connisteX30" fmla="*/ 2042160 w 5343525"/>
              <a:gd name="connsiteY30" fmla="*/ 1275715 h 1358265"/>
              <a:gd name="connisteX31" fmla="*/ 2115820 w 5343525"/>
              <a:gd name="connsiteY31" fmla="*/ 1300480 h 1358265"/>
              <a:gd name="connisteX32" fmla="*/ 2181860 w 5343525"/>
              <a:gd name="connsiteY32" fmla="*/ 1316990 h 1358265"/>
              <a:gd name="connisteX33" fmla="*/ 2247900 w 5343525"/>
              <a:gd name="connsiteY33" fmla="*/ 1316990 h 1358265"/>
              <a:gd name="connisteX34" fmla="*/ 2321560 w 5343525"/>
              <a:gd name="connsiteY34" fmla="*/ 1316990 h 1358265"/>
              <a:gd name="connisteX35" fmla="*/ 2387600 w 5343525"/>
              <a:gd name="connsiteY35" fmla="*/ 1316990 h 1358265"/>
              <a:gd name="connisteX36" fmla="*/ 2453640 w 5343525"/>
              <a:gd name="connsiteY36" fmla="*/ 1316990 h 1358265"/>
              <a:gd name="connisteX37" fmla="*/ 2527935 w 5343525"/>
              <a:gd name="connsiteY37" fmla="*/ 1316990 h 1358265"/>
              <a:gd name="connisteX38" fmla="*/ 2601595 w 5343525"/>
              <a:gd name="connsiteY38" fmla="*/ 1316990 h 1358265"/>
              <a:gd name="connisteX39" fmla="*/ 2675890 w 5343525"/>
              <a:gd name="connsiteY39" fmla="*/ 1325245 h 1358265"/>
              <a:gd name="connisteX40" fmla="*/ 2750185 w 5343525"/>
              <a:gd name="connsiteY40" fmla="*/ 1333500 h 1358265"/>
              <a:gd name="connisteX41" fmla="*/ 2832100 w 5343525"/>
              <a:gd name="connsiteY41" fmla="*/ 1333500 h 1358265"/>
              <a:gd name="connisteX42" fmla="*/ 2906395 w 5343525"/>
              <a:gd name="connsiteY42" fmla="*/ 1341755 h 1358265"/>
              <a:gd name="connisteX43" fmla="*/ 2972435 w 5343525"/>
              <a:gd name="connsiteY43" fmla="*/ 1341755 h 1358265"/>
              <a:gd name="connisteX44" fmla="*/ 3037840 w 5343525"/>
              <a:gd name="connsiteY44" fmla="*/ 1341755 h 1358265"/>
              <a:gd name="connisteX45" fmla="*/ 3103880 w 5343525"/>
              <a:gd name="connsiteY45" fmla="*/ 1341755 h 1358265"/>
              <a:gd name="connisteX46" fmla="*/ 3169920 w 5343525"/>
              <a:gd name="connsiteY46" fmla="*/ 1341755 h 1358265"/>
              <a:gd name="connisteX47" fmla="*/ 3235960 w 5343525"/>
              <a:gd name="connsiteY47" fmla="*/ 1350010 h 1358265"/>
              <a:gd name="connisteX48" fmla="*/ 3301365 w 5343525"/>
              <a:gd name="connsiteY48" fmla="*/ 1358265 h 1358265"/>
              <a:gd name="connisteX49" fmla="*/ 3367405 w 5343525"/>
              <a:gd name="connsiteY49" fmla="*/ 1358265 h 1358265"/>
              <a:gd name="connisteX50" fmla="*/ 3433445 w 5343525"/>
              <a:gd name="connsiteY50" fmla="*/ 1358265 h 1358265"/>
              <a:gd name="connisteX51" fmla="*/ 3498850 w 5343525"/>
              <a:gd name="connsiteY51" fmla="*/ 1358265 h 1358265"/>
              <a:gd name="connisteX52" fmla="*/ 3564890 w 5343525"/>
              <a:gd name="connsiteY52" fmla="*/ 1358265 h 1358265"/>
              <a:gd name="connisteX53" fmla="*/ 3630930 w 5343525"/>
              <a:gd name="connsiteY53" fmla="*/ 1358265 h 1358265"/>
              <a:gd name="connisteX54" fmla="*/ 3696970 w 5343525"/>
              <a:gd name="connsiteY54" fmla="*/ 1358265 h 1358265"/>
              <a:gd name="connisteX55" fmla="*/ 3762375 w 5343525"/>
              <a:gd name="connsiteY55" fmla="*/ 1358265 h 1358265"/>
              <a:gd name="connisteX56" fmla="*/ 3836670 w 5343525"/>
              <a:gd name="connsiteY56" fmla="*/ 1341755 h 1358265"/>
              <a:gd name="connisteX57" fmla="*/ 3902710 w 5343525"/>
              <a:gd name="connsiteY57" fmla="*/ 1316990 h 1358265"/>
              <a:gd name="connisteX58" fmla="*/ 3968750 w 5343525"/>
              <a:gd name="connsiteY58" fmla="*/ 1300480 h 1358265"/>
              <a:gd name="connisteX59" fmla="*/ 4034155 w 5343525"/>
              <a:gd name="connsiteY59" fmla="*/ 1292225 h 1358265"/>
              <a:gd name="connisteX60" fmla="*/ 4100195 w 5343525"/>
              <a:gd name="connsiteY60" fmla="*/ 1292225 h 1358265"/>
              <a:gd name="connisteX61" fmla="*/ 4166235 w 5343525"/>
              <a:gd name="connsiteY61" fmla="*/ 1283970 h 1358265"/>
              <a:gd name="connisteX62" fmla="*/ 4231640 w 5343525"/>
              <a:gd name="connsiteY62" fmla="*/ 1283970 h 1358265"/>
              <a:gd name="connisteX63" fmla="*/ 4297680 w 5343525"/>
              <a:gd name="connsiteY63" fmla="*/ 1283970 h 1358265"/>
              <a:gd name="connisteX64" fmla="*/ 4363720 w 5343525"/>
              <a:gd name="connsiteY64" fmla="*/ 1283970 h 1358265"/>
              <a:gd name="connisteX65" fmla="*/ 4429760 w 5343525"/>
              <a:gd name="connsiteY65" fmla="*/ 1275715 h 1358265"/>
              <a:gd name="connisteX66" fmla="*/ 4503420 w 5343525"/>
              <a:gd name="connsiteY66" fmla="*/ 1275715 h 1358265"/>
              <a:gd name="connisteX67" fmla="*/ 4569460 w 5343525"/>
              <a:gd name="connsiteY67" fmla="*/ 1275715 h 1358265"/>
              <a:gd name="connisteX68" fmla="*/ 4635500 w 5343525"/>
              <a:gd name="connsiteY68" fmla="*/ 1267460 h 1358265"/>
              <a:gd name="connisteX69" fmla="*/ 4700905 w 5343525"/>
              <a:gd name="connsiteY69" fmla="*/ 1250950 h 1358265"/>
              <a:gd name="connisteX70" fmla="*/ 4783455 w 5343525"/>
              <a:gd name="connsiteY70" fmla="*/ 1242695 h 1358265"/>
              <a:gd name="connisteX71" fmla="*/ 4849495 w 5343525"/>
              <a:gd name="connsiteY71" fmla="*/ 1217930 h 1358265"/>
              <a:gd name="connisteX72" fmla="*/ 4915535 w 5343525"/>
              <a:gd name="connsiteY72" fmla="*/ 1193800 h 1358265"/>
              <a:gd name="connisteX73" fmla="*/ 4980940 w 5343525"/>
              <a:gd name="connsiteY73" fmla="*/ 1169035 h 1358265"/>
              <a:gd name="connisteX74" fmla="*/ 5055235 w 5343525"/>
              <a:gd name="connsiteY74" fmla="*/ 1136015 h 1358265"/>
              <a:gd name="connisteX75" fmla="*/ 5121275 w 5343525"/>
              <a:gd name="connsiteY75" fmla="*/ 1102995 h 1358265"/>
              <a:gd name="connisteX76" fmla="*/ 5186680 w 5343525"/>
              <a:gd name="connsiteY76" fmla="*/ 1061720 h 1358265"/>
              <a:gd name="connisteX77" fmla="*/ 5252720 w 5343525"/>
              <a:gd name="connsiteY77" fmla="*/ 995680 h 1358265"/>
              <a:gd name="connisteX78" fmla="*/ 5302250 w 5343525"/>
              <a:gd name="connsiteY78" fmla="*/ 922020 h 1358265"/>
              <a:gd name="connisteX79" fmla="*/ 5327015 w 5343525"/>
              <a:gd name="connsiteY79" fmla="*/ 855980 h 1358265"/>
              <a:gd name="connisteX80" fmla="*/ 5343525 w 5343525"/>
              <a:gd name="connsiteY80" fmla="*/ 789940 h 1358265"/>
              <a:gd name="connisteX81" fmla="*/ 5343525 w 5343525"/>
              <a:gd name="connsiteY81" fmla="*/ 723900 h 1358265"/>
              <a:gd name="connisteX82" fmla="*/ 5343525 w 5343525"/>
              <a:gd name="connsiteY82" fmla="*/ 658495 h 1358265"/>
              <a:gd name="connisteX83" fmla="*/ 5335270 w 5343525"/>
              <a:gd name="connsiteY83" fmla="*/ 584200 h 1358265"/>
              <a:gd name="connisteX84" fmla="*/ 5310505 w 5343525"/>
              <a:gd name="connsiteY84" fmla="*/ 518160 h 1358265"/>
              <a:gd name="connisteX85" fmla="*/ 5244465 w 5343525"/>
              <a:gd name="connsiteY85" fmla="*/ 461010 h 1358265"/>
              <a:gd name="connisteX86" fmla="*/ 5170170 w 5343525"/>
              <a:gd name="connsiteY86" fmla="*/ 411480 h 1358265"/>
              <a:gd name="connisteX87" fmla="*/ 5096510 w 5343525"/>
              <a:gd name="connsiteY87" fmla="*/ 370205 h 1358265"/>
              <a:gd name="connisteX88" fmla="*/ 5022215 w 5343525"/>
              <a:gd name="connsiteY88" fmla="*/ 320675 h 1358265"/>
              <a:gd name="connisteX89" fmla="*/ 4947920 w 5343525"/>
              <a:gd name="connsiteY89" fmla="*/ 279400 h 1358265"/>
              <a:gd name="connisteX90" fmla="*/ 4882515 w 5343525"/>
              <a:gd name="connsiteY90" fmla="*/ 247015 h 1358265"/>
              <a:gd name="connisteX91" fmla="*/ 4816475 w 5343525"/>
              <a:gd name="connsiteY91" fmla="*/ 230505 h 1358265"/>
              <a:gd name="connisteX92" fmla="*/ 4750435 w 5343525"/>
              <a:gd name="connsiteY92" fmla="*/ 197485 h 1358265"/>
              <a:gd name="connisteX93" fmla="*/ 4676775 w 5343525"/>
              <a:gd name="connsiteY93" fmla="*/ 164465 h 1358265"/>
              <a:gd name="connisteX94" fmla="*/ 4602480 w 5343525"/>
              <a:gd name="connsiteY94" fmla="*/ 131445 h 1358265"/>
              <a:gd name="connisteX95" fmla="*/ 4528185 w 5343525"/>
              <a:gd name="connsiteY95" fmla="*/ 106680 h 1358265"/>
              <a:gd name="connisteX96" fmla="*/ 4453890 w 5343525"/>
              <a:gd name="connsiteY96" fmla="*/ 81915 h 1358265"/>
              <a:gd name="connisteX97" fmla="*/ 4371975 w 5343525"/>
              <a:gd name="connsiteY97" fmla="*/ 48895 h 1358265"/>
              <a:gd name="connisteX98" fmla="*/ 4297680 w 5343525"/>
              <a:gd name="connsiteY98" fmla="*/ 24130 h 1358265"/>
              <a:gd name="connisteX99" fmla="*/ 4231640 w 5343525"/>
              <a:gd name="connsiteY99" fmla="*/ 15875 h 1358265"/>
              <a:gd name="connisteX100" fmla="*/ 4166235 w 5343525"/>
              <a:gd name="connsiteY100" fmla="*/ 0 h 1358265"/>
              <a:gd name="connisteX101" fmla="*/ 4100195 w 5343525"/>
              <a:gd name="connsiteY101" fmla="*/ 0 h 1358265"/>
              <a:gd name="connisteX102" fmla="*/ 4034155 w 5343525"/>
              <a:gd name="connsiteY102" fmla="*/ 0 h 1358265"/>
              <a:gd name="connisteX103" fmla="*/ 3968750 w 5343525"/>
              <a:gd name="connsiteY103" fmla="*/ 0 h 1358265"/>
              <a:gd name="connisteX104" fmla="*/ 3902710 w 5343525"/>
              <a:gd name="connsiteY104" fmla="*/ 0 h 1358265"/>
              <a:gd name="connisteX105" fmla="*/ 3820160 w 5343525"/>
              <a:gd name="connsiteY105" fmla="*/ 8255 h 1358265"/>
              <a:gd name="connisteX106" fmla="*/ 3754120 w 5343525"/>
              <a:gd name="connsiteY106" fmla="*/ 8255 h 1358265"/>
              <a:gd name="connisteX107" fmla="*/ 3680460 w 5343525"/>
              <a:gd name="connsiteY107" fmla="*/ 15875 h 1358265"/>
              <a:gd name="connisteX108" fmla="*/ 3614420 w 5343525"/>
              <a:gd name="connsiteY108" fmla="*/ 24130 h 1358265"/>
              <a:gd name="connisteX109" fmla="*/ 3540125 w 5343525"/>
              <a:gd name="connsiteY109" fmla="*/ 32385 h 1358265"/>
              <a:gd name="connisteX110" fmla="*/ 3466465 w 5343525"/>
              <a:gd name="connsiteY110" fmla="*/ 32385 h 1358265"/>
              <a:gd name="connisteX111" fmla="*/ 3400425 w 5343525"/>
              <a:gd name="connsiteY111" fmla="*/ 32385 h 1358265"/>
              <a:gd name="connisteX112" fmla="*/ 3334385 w 5343525"/>
              <a:gd name="connsiteY112" fmla="*/ 32385 h 1358265"/>
              <a:gd name="connisteX113" fmla="*/ 3244215 w 5343525"/>
              <a:gd name="connsiteY113" fmla="*/ 32385 h 1358265"/>
              <a:gd name="connisteX114" fmla="*/ 3161665 w 5343525"/>
              <a:gd name="connsiteY114" fmla="*/ 40640 h 1358265"/>
              <a:gd name="connisteX115" fmla="*/ 3095625 w 5343525"/>
              <a:gd name="connsiteY115" fmla="*/ 48895 h 1358265"/>
              <a:gd name="connisteX116" fmla="*/ 3029585 w 5343525"/>
              <a:gd name="connsiteY116" fmla="*/ 48895 h 1358265"/>
              <a:gd name="connisteX117" fmla="*/ 2964180 w 5343525"/>
              <a:gd name="connsiteY117" fmla="*/ 48895 h 1358265"/>
              <a:gd name="connisteX118" fmla="*/ 2889885 w 5343525"/>
              <a:gd name="connsiteY118" fmla="*/ 48895 h 1358265"/>
              <a:gd name="connisteX119" fmla="*/ 2823845 w 5343525"/>
              <a:gd name="connsiteY119" fmla="*/ 57150 h 1358265"/>
              <a:gd name="connisteX120" fmla="*/ 2750185 w 5343525"/>
              <a:gd name="connsiteY120" fmla="*/ 57150 h 1358265"/>
              <a:gd name="connisteX121" fmla="*/ 2675890 w 5343525"/>
              <a:gd name="connsiteY121" fmla="*/ 57150 h 1358265"/>
              <a:gd name="connisteX122" fmla="*/ 2609850 w 5343525"/>
              <a:gd name="connsiteY122" fmla="*/ 57150 h 1358265"/>
              <a:gd name="connisteX123" fmla="*/ 2536190 w 5343525"/>
              <a:gd name="connsiteY123" fmla="*/ 57150 h 1358265"/>
              <a:gd name="connisteX124" fmla="*/ 2470150 w 5343525"/>
              <a:gd name="connsiteY124" fmla="*/ 57150 h 1358265"/>
              <a:gd name="connisteX125" fmla="*/ 2404110 w 5343525"/>
              <a:gd name="connsiteY125" fmla="*/ 57150 h 1358265"/>
              <a:gd name="connisteX126" fmla="*/ 2338070 w 5343525"/>
              <a:gd name="connsiteY126" fmla="*/ 65405 h 1358265"/>
              <a:gd name="connisteX127" fmla="*/ 2272665 w 5343525"/>
              <a:gd name="connsiteY127" fmla="*/ 81915 h 1358265"/>
              <a:gd name="connisteX128" fmla="*/ 2206625 w 5343525"/>
              <a:gd name="connsiteY128" fmla="*/ 98425 h 1358265"/>
              <a:gd name="connisteX129" fmla="*/ 2140585 w 5343525"/>
              <a:gd name="connsiteY129" fmla="*/ 98425 h 1358265"/>
              <a:gd name="connisteX130" fmla="*/ 2075180 w 5343525"/>
              <a:gd name="connsiteY130" fmla="*/ 98425 h 1358265"/>
              <a:gd name="connisteX131" fmla="*/ 2009140 w 5343525"/>
              <a:gd name="connsiteY131" fmla="*/ 98425 h 1358265"/>
              <a:gd name="connisteX132" fmla="*/ 1943100 w 5343525"/>
              <a:gd name="connsiteY132" fmla="*/ 98425 h 1358265"/>
              <a:gd name="connisteX133" fmla="*/ 1877060 w 5343525"/>
              <a:gd name="connsiteY133" fmla="*/ 90170 h 1358265"/>
              <a:gd name="connisteX134" fmla="*/ 1811655 w 5343525"/>
              <a:gd name="connsiteY134" fmla="*/ 90170 h 1358265"/>
              <a:gd name="connisteX135" fmla="*/ 1745615 w 5343525"/>
              <a:gd name="connsiteY135" fmla="*/ 90170 h 1358265"/>
              <a:gd name="connisteX136" fmla="*/ 1679575 w 5343525"/>
              <a:gd name="connsiteY136" fmla="*/ 90170 h 1358265"/>
              <a:gd name="connisteX137" fmla="*/ 1613535 w 5343525"/>
              <a:gd name="connsiteY137" fmla="*/ 90170 h 1358265"/>
              <a:gd name="connisteX138" fmla="*/ 1548130 w 5343525"/>
              <a:gd name="connsiteY138" fmla="*/ 90170 h 1358265"/>
              <a:gd name="connisteX139" fmla="*/ 1482090 w 5343525"/>
              <a:gd name="connsiteY139" fmla="*/ 90170 h 1358265"/>
              <a:gd name="connisteX140" fmla="*/ 1416050 w 5343525"/>
              <a:gd name="connsiteY140" fmla="*/ 90170 h 1358265"/>
              <a:gd name="connisteX141" fmla="*/ 1350645 w 5343525"/>
              <a:gd name="connsiteY141" fmla="*/ 90170 h 1358265"/>
              <a:gd name="connisteX142" fmla="*/ 1284605 w 5343525"/>
              <a:gd name="connsiteY142" fmla="*/ 73660 h 1358265"/>
              <a:gd name="connisteX143" fmla="*/ 1218565 w 5343525"/>
              <a:gd name="connsiteY143" fmla="*/ 48895 h 1358265"/>
              <a:gd name="connisteX144" fmla="*/ 1152525 w 5343525"/>
              <a:gd name="connsiteY144" fmla="*/ 32385 h 1358265"/>
              <a:gd name="connisteX145" fmla="*/ 1087120 w 5343525"/>
              <a:gd name="connsiteY145" fmla="*/ 32385 h 1358265"/>
              <a:gd name="connisteX146" fmla="*/ 1021080 w 5343525"/>
              <a:gd name="connsiteY146" fmla="*/ 32385 h 1358265"/>
              <a:gd name="connisteX147" fmla="*/ 955040 w 5343525"/>
              <a:gd name="connsiteY147" fmla="*/ 32385 h 1358265"/>
              <a:gd name="connisteX148" fmla="*/ 881380 w 5343525"/>
              <a:gd name="connsiteY148" fmla="*/ 32385 h 1358265"/>
              <a:gd name="connisteX149" fmla="*/ 807085 w 5343525"/>
              <a:gd name="connsiteY149" fmla="*/ 32385 h 1358265"/>
              <a:gd name="connisteX150" fmla="*/ 741045 w 5343525"/>
              <a:gd name="connsiteY150" fmla="*/ 32385 h 1358265"/>
              <a:gd name="connisteX151" fmla="*/ 666750 w 5343525"/>
              <a:gd name="connsiteY151" fmla="*/ 32385 h 1358265"/>
              <a:gd name="connisteX152" fmla="*/ 601345 w 5343525"/>
              <a:gd name="connsiteY152" fmla="*/ 32385 h 1358265"/>
              <a:gd name="connisteX153" fmla="*/ 535305 w 5343525"/>
              <a:gd name="connsiteY153" fmla="*/ 40640 h 1358265"/>
              <a:gd name="connisteX154" fmla="*/ 469265 w 5343525"/>
              <a:gd name="connsiteY154" fmla="*/ 57150 h 1358265"/>
              <a:gd name="connisteX155" fmla="*/ 403860 w 5343525"/>
              <a:gd name="connsiteY155" fmla="*/ 73660 h 1358265"/>
              <a:gd name="connisteX156" fmla="*/ 337820 w 5343525"/>
              <a:gd name="connsiteY156" fmla="*/ 90170 h 1358265"/>
              <a:gd name="connisteX157" fmla="*/ 271780 w 5343525"/>
              <a:gd name="connsiteY157" fmla="*/ 131445 h 1358265"/>
              <a:gd name="connisteX158" fmla="*/ 205740 w 5343525"/>
              <a:gd name="connsiteY158" fmla="*/ 172720 h 1358265"/>
              <a:gd name="connisteX159" fmla="*/ 140335 w 5343525"/>
              <a:gd name="connsiteY159" fmla="*/ 230505 h 1358265"/>
              <a:gd name="connisteX160" fmla="*/ 82550 w 5343525"/>
              <a:gd name="connsiteY160" fmla="*/ 295910 h 1358265"/>
              <a:gd name="connisteX161" fmla="*/ 33020 w 5343525"/>
              <a:gd name="connsiteY161" fmla="*/ 361950 h 1358265"/>
              <a:gd name="connisteX162" fmla="*/ 16510 w 5343525"/>
              <a:gd name="connsiteY162" fmla="*/ 427990 h 1358265"/>
              <a:gd name="connisteX163" fmla="*/ 8255 w 5343525"/>
              <a:gd name="connsiteY163" fmla="*/ 493395 h 1358265"/>
              <a:gd name="connisteX164" fmla="*/ 0 w 5343525"/>
              <a:gd name="connsiteY164" fmla="*/ 461010 h 13582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Lst>
            <a:rect l="l" t="t" r="r" b="b"/>
            <a:pathLst>
              <a:path w="5343525" h="1358265">
                <a:moveTo>
                  <a:pt x="0" y="461010"/>
                </a:moveTo>
                <a:lnTo>
                  <a:pt x="33020" y="542925"/>
                </a:lnTo>
                <a:lnTo>
                  <a:pt x="74295" y="608965"/>
                </a:lnTo>
                <a:lnTo>
                  <a:pt x="140335" y="675005"/>
                </a:lnTo>
                <a:lnTo>
                  <a:pt x="205740" y="723900"/>
                </a:lnTo>
                <a:lnTo>
                  <a:pt x="271780" y="756920"/>
                </a:lnTo>
                <a:lnTo>
                  <a:pt x="337820" y="798195"/>
                </a:lnTo>
                <a:lnTo>
                  <a:pt x="395605" y="864235"/>
                </a:lnTo>
                <a:lnTo>
                  <a:pt x="461010" y="913765"/>
                </a:lnTo>
                <a:lnTo>
                  <a:pt x="527050" y="946785"/>
                </a:lnTo>
                <a:lnTo>
                  <a:pt x="593090" y="955040"/>
                </a:lnTo>
                <a:lnTo>
                  <a:pt x="659130" y="970915"/>
                </a:lnTo>
                <a:lnTo>
                  <a:pt x="724535" y="987425"/>
                </a:lnTo>
                <a:lnTo>
                  <a:pt x="790575" y="1020445"/>
                </a:lnTo>
                <a:lnTo>
                  <a:pt x="864870" y="1045210"/>
                </a:lnTo>
                <a:lnTo>
                  <a:pt x="938530" y="1069975"/>
                </a:lnTo>
                <a:lnTo>
                  <a:pt x="1012825" y="1094740"/>
                </a:lnTo>
                <a:lnTo>
                  <a:pt x="1095375" y="1119505"/>
                </a:lnTo>
                <a:lnTo>
                  <a:pt x="1177290" y="1127760"/>
                </a:lnTo>
                <a:lnTo>
                  <a:pt x="1259840" y="1136015"/>
                </a:lnTo>
                <a:lnTo>
                  <a:pt x="1325880" y="1144270"/>
                </a:lnTo>
                <a:lnTo>
                  <a:pt x="1399540" y="1152525"/>
                </a:lnTo>
                <a:lnTo>
                  <a:pt x="1465580" y="1160780"/>
                </a:lnTo>
                <a:lnTo>
                  <a:pt x="1548130" y="1169035"/>
                </a:lnTo>
                <a:lnTo>
                  <a:pt x="1630045" y="1177290"/>
                </a:lnTo>
                <a:lnTo>
                  <a:pt x="1696085" y="1193800"/>
                </a:lnTo>
                <a:lnTo>
                  <a:pt x="1770380" y="1209675"/>
                </a:lnTo>
                <a:lnTo>
                  <a:pt x="1836420" y="1226185"/>
                </a:lnTo>
                <a:lnTo>
                  <a:pt x="1901825" y="1242695"/>
                </a:lnTo>
                <a:lnTo>
                  <a:pt x="1976120" y="1259205"/>
                </a:lnTo>
                <a:lnTo>
                  <a:pt x="2042160" y="1275715"/>
                </a:lnTo>
                <a:lnTo>
                  <a:pt x="2115820" y="1300480"/>
                </a:lnTo>
                <a:lnTo>
                  <a:pt x="2181860" y="1316990"/>
                </a:lnTo>
                <a:lnTo>
                  <a:pt x="2247900" y="1316990"/>
                </a:lnTo>
                <a:lnTo>
                  <a:pt x="2321560" y="1316990"/>
                </a:lnTo>
                <a:lnTo>
                  <a:pt x="2387600" y="1316990"/>
                </a:lnTo>
                <a:lnTo>
                  <a:pt x="2453640" y="1316990"/>
                </a:lnTo>
                <a:lnTo>
                  <a:pt x="2527935" y="1316990"/>
                </a:lnTo>
                <a:lnTo>
                  <a:pt x="2601595" y="1316990"/>
                </a:lnTo>
                <a:lnTo>
                  <a:pt x="2675890" y="1325245"/>
                </a:lnTo>
                <a:lnTo>
                  <a:pt x="2750185" y="1333500"/>
                </a:lnTo>
                <a:lnTo>
                  <a:pt x="2832100" y="1333500"/>
                </a:lnTo>
                <a:lnTo>
                  <a:pt x="2906395" y="1341755"/>
                </a:lnTo>
                <a:lnTo>
                  <a:pt x="2972435" y="1341755"/>
                </a:lnTo>
                <a:lnTo>
                  <a:pt x="3037840" y="1341755"/>
                </a:lnTo>
                <a:lnTo>
                  <a:pt x="3103880" y="1341755"/>
                </a:lnTo>
                <a:lnTo>
                  <a:pt x="3169920" y="1341755"/>
                </a:lnTo>
                <a:lnTo>
                  <a:pt x="3235960" y="1350010"/>
                </a:lnTo>
                <a:lnTo>
                  <a:pt x="3301365" y="1358265"/>
                </a:lnTo>
                <a:lnTo>
                  <a:pt x="3367405" y="1358265"/>
                </a:lnTo>
                <a:lnTo>
                  <a:pt x="3433445" y="1358265"/>
                </a:lnTo>
                <a:lnTo>
                  <a:pt x="3498850" y="1358265"/>
                </a:lnTo>
                <a:lnTo>
                  <a:pt x="3564890" y="1358265"/>
                </a:lnTo>
                <a:lnTo>
                  <a:pt x="3630930" y="1358265"/>
                </a:lnTo>
                <a:lnTo>
                  <a:pt x="3696970" y="1358265"/>
                </a:lnTo>
                <a:lnTo>
                  <a:pt x="3762375" y="1358265"/>
                </a:lnTo>
                <a:lnTo>
                  <a:pt x="3836670" y="1341755"/>
                </a:lnTo>
                <a:lnTo>
                  <a:pt x="3902710" y="1316990"/>
                </a:lnTo>
                <a:lnTo>
                  <a:pt x="3968750" y="1300480"/>
                </a:lnTo>
                <a:lnTo>
                  <a:pt x="4034155" y="1292225"/>
                </a:lnTo>
                <a:lnTo>
                  <a:pt x="4100195" y="1292225"/>
                </a:lnTo>
                <a:lnTo>
                  <a:pt x="4166235" y="1283970"/>
                </a:lnTo>
                <a:lnTo>
                  <a:pt x="4231640" y="1283970"/>
                </a:lnTo>
                <a:lnTo>
                  <a:pt x="4297680" y="1283970"/>
                </a:lnTo>
                <a:lnTo>
                  <a:pt x="4363720" y="1283970"/>
                </a:lnTo>
                <a:lnTo>
                  <a:pt x="4429760" y="1275715"/>
                </a:lnTo>
                <a:lnTo>
                  <a:pt x="4503420" y="1275715"/>
                </a:lnTo>
                <a:lnTo>
                  <a:pt x="4569460" y="1275715"/>
                </a:lnTo>
                <a:lnTo>
                  <a:pt x="4635500" y="1267460"/>
                </a:lnTo>
                <a:lnTo>
                  <a:pt x="4700905" y="1250950"/>
                </a:lnTo>
                <a:lnTo>
                  <a:pt x="4783455" y="1242695"/>
                </a:lnTo>
                <a:lnTo>
                  <a:pt x="4849495" y="1217930"/>
                </a:lnTo>
                <a:lnTo>
                  <a:pt x="4915535" y="1193800"/>
                </a:lnTo>
                <a:lnTo>
                  <a:pt x="4980940" y="1169035"/>
                </a:lnTo>
                <a:lnTo>
                  <a:pt x="5055235" y="1136015"/>
                </a:lnTo>
                <a:lnTo>
                  <a:pt x="5121275" y="1102995"/>
                </a:lnTo>
                <a:lnTo>
                  <a:pt x="5186680" y="1061720"/>
                </a:lnTo>
                <a:lnTo>
                  <a:pt x="5252720" y="995680"/>
                </a:lnTo>
                <a:lnTo>
                  <a:pt x="5302250" y="922020"/>
                </a:lnTo>
                <a:lnTo>
                  <a:pt x="5327015" y="855980"/>
                </a:lnTo>
                <a:lnTo>
                  <a:pt x="5343525" y="789940"/>
                </a:lnTo>
                <a:lnTo>
                  <a:pt x="5343525" y="723900"/>
                </a:lnTo>
                <a:lnTo>
                  <a:pt x="5343525" y="658495"/>
                </a:lnTo>
                <a:lnTo>
                  <a:pt x="5335270" y="584200"/>
                </a:lnTo>
                <a:lnTo>
                  <a:pt x="5310505" y="518160"/>
                </a:lnTo>
                <a:lnTo>
                  <a:pt x="5244465" y="461010"/>
                </a:lnTo>
                <a:lnTo>
                  <a:pt x="5170170" y="411480"/>
                </a:lnTo>
                <a:lnTo>
                  <a:pt x="5096510" y="370205"/>
                </a:lnTo>
                <a:lnTo>
                  <a:pt x="5022215" y="320675"/>
                </a:lnTo>
                <a:lnTo>
                  <a:pt x="4947920" y="279400"/>
                </a:lnTo>
                <a:lnTo>
                  <a:pt x="4882515" y="247015"/>
                </a:lnTo>
                <a:lnTo>
                  <a:pt x="4816475" y="230505"/>
                </a:lnTo>
                <a:lnTo>
                  <a:pt x="4750435" y="197485"/>
                </a:lnTo>
                <a:lnTo>
                  <a:pt x="4676775" y="164465"/>
                </a:lnTo>
                <a:lnTo>
                  <a:pt x="4602480" y="131445"/>
                </a:lnTo>
                <a:lnTo>
                  <a:pt x="4528185" y="106680"/>
                </a:lnTo>
                <a:lnTo>
                  <a:pt x="4453890" y="81915"/>
                </a:lnTo>
                <a:lnTo>
                  <a:pt x="4371975" y="48895"/>
                </a:lnTo>
                <a:lnTo>
                  <a:pt x="4297680" y="24130"/>
                </a:lnTo>
                <a:lnTo>
                  <a:pt x="4231640" y="15875"/>
                </a:lnTo>
                <a:lnTo>
                  <a:pt x="4166235" y="0"/>
                </a:lnTo>
                <a:lnTo>
                  <a:pt x="4100195" y="0"/>
                </a:lnTo>
                <a:lnTo>
                  <a:pt x="4034155" y="0"/>
                </a:lnTo>
                <a:lnTo>
                  <a:pt x="3968750" y="0"/>
                </a:lnTo>
                <a:lnTo>
                  <a:pt x="3902710" y="0"/>
                </a:lnTo>
                <a:lnTo>
                  <a:pt x="3820160" y="8255"/>
                </a:lnTo>
                <a:lnTo>
                  <a:pt x="3754120" y="8255"/>
                </a:lnTo>
                <a:lnTo>
                  <a:pt x="3680460" y="15875"/>
                </a:lnTo>
                <a:lnTo>
                  <a:pt x="3614420" y="24130"/>
                </a:lnTo>
                <a:lnTo>
                  <a:pt x="3540125" y="32385"/>
                </a:lnTo>
                <a:lnTo>
                  <a:pt x="3466465" y="32385"/>
                </a:lnTo>
                <a:lnTo>
                  <a:pt x="3400425" y="32385"/>
                </a:lnTo>
                <a:lnTo>
                  <a:pt x="3334385" y="32385"/>
                </a:lnTo>
                <a:lnTo>
                  <a:pt x="3244215" y="32385"/>
                </a:lnTo>
                <a:lnTo>
                  <a:pt x="3161665" y="40640"/>
                </a:lnTo>
                <a:lnTo>
                  <a:pt x="3095625" y="48895"/>
                </a:lnTo>
                <a:lnTo>
                  <a:pt x="3029585" y="48895"/>
                </a:lnTo>
                <a:lnTo>
                  <a:pt x="2964180" y="48895"/>
                </a:lnTo>
                <a:lnTo>
                  <a:pt x="2889885" y="48895"/>
                </a:lnTo>
                <a:lnTo>
                  <a:pt x="2823845" y="57150"/>
                </a:lnTo>
                <a:lnTo>
                  <a:pt x="2750185" y="57150"/>
                </a:lnTo>
                <a:lnTo>
                  <a:pt x="2675890" y="57150"/>
                </a:lnTo>
                <a:lnTo>
                  <a:pt x="2609850" y="57150"/>
                </a:lnTo>
                <a:lnTo>
                  <a:pt x="2536190" y="57150"/>
                </a:lnTo>
                <a:lnTo>
                  <a:pt x="2470150" y="57150"/>
                </a:lnTo>
                <a:lnTo>
                  <a:pt x="2404110" y="57150"/>
                </a:lnTo>
                <a:lnTo>
                  <a:pt x="2338070" y="65405"/>
                </a:lnTo>
                <a:lnTo>
                  <a:pt x="2272665" y="81915"/>
                </a:lnTo>
                <a:lnTo>
                  <a:pt x="2206625" y="98425"/>
                </a:lnTo>
                <a:lnTo>
                  <a:pt x="2140585" y="98425"/>
                </a:lnTo>
                <a:lnTo>
                  <a:pt x="2075180" y="98425"/>
                </a:lnTo>
                <a:lnTo>
                  <a:pt x="2009140" y="98425"/>
                </a:lnTo>
                <a:lnTo>
                  <a:pt x="1943100" y="98425"/>
                </a:lnTo>
                <a:lnTo>
                  <a:pt x="1877060" y="90170"/>
                </a:lnTo>
                <a:lnTo>
                  <a:pt x="1811655" y="90170"/>
                </a:lnTo>
                <a:lnTo>
                  <a:pt x="1745615" y="90170"/>
                </a:lnTo>
                <a:lnTo>
                  <a:pt x="1679575" y="90170"/>
                </a:lnTo>
                <a:lnTo>
                  <a:pt x="1613535" y="90170"/>
                </a:lnTo>
                <a:lnTo>
                  <a:pt x="1548130" y="90170"/>
                </a:lnTo>
                <a:lnTo>
                  <a:pt x="1482090" y="90170"/>
                </a:lnTo>
                <a:lnTo>
                  <a:pt x="1416050" y="90170"/>
                </a:lnTo>
                <a:lnTo>
                  <a:pt x="1350645" y="90170"/>
                </a:lnTo>
                <a:lnTo>
                  <a:pt x="1284605" y="73660"/>
                </a:lnTo>
                <a:lnTo>
                  <a:pt x="1218565" y="48895"/>
                </a:lnTo>
                <a:lnTo>
                  <a:pt x="1152525" y="32385"/>
                </a:lnTo>
                <a:lnTo>
                  <a:pt x="1087120" y="32385"/>
                </a:lnTo>
                <a:lnTo>
                  <a:pt x="1021080" y="32385"/>
                </a:lnTo>
                <a:lnTo>
                  <a:pt x="955040" y="32385"/>
                </a:lnTo>
                <a:lnTo>
                  <a:pt x="881380" y="32385"/>
                </a:lnTo>
                <a:lnTo>
                  <a:pt x="807085" y="32385"/>
                </a:lnTo>
                <a:lnTo>
                  <a:pt x="741045" y="32385"/>
                </a:lnTo>
                <a:lnTo>
                  <a:pt x="666750" y="32385"/>
                </a:lnTo>
                <a:lnTo>
                  <a:pt x="601345" y="32385"/>
                </a:lnTo>
                <a:lnTo>
                  <a:pt x="535305" y="40640"/>
                </a:lnTo>
                <a:lnTo>
                  <a:pt x="469265" y="57150"/>
                </a:lnTo>
                <a:lnTo>
                  <a:pt x="403860" y="73660"/>
                </a:lnTo>
                <a:lnTo>
                  <a:pt x="337820" y="90170"/>
                </a:lnTo>
                <a:lnTo>
                  <a:pt x="271780" y="131445"/>
                </a:lnTo>
                <a:lnTo>
                  <a:pt x="205740" y="172720"/>
                </a:lnTo>
                <a:lnTo>
                  <a:pt x="140335" y="230505"/>
                </a:lnTo>
                <a:lnTo>
                  <a:pt x="82550" y="295910"/>
                </a:lnTo>
                <a:lnTo>
                  <a:pt x="33020" y="361950"/>
                </a:lnTo>
                <a:lnTo>
                  <a:pt x="16510" y="427990"/>
                </a:lnTo>
                <a:lnTo>
                  <a:pt x="8255" y="493395"/>
                </a:lnTo>
                <a:lnTo>
                  <a:pt x="0" y="461010"/>
                </a:lnTo>
                <a:close/>
              </a:path>
            </a:pathLst>
          </a:custGeom>
          <a:noFill/>
          <a:ln w="38100">
            <a:solidFill>
              <a:srgbClr val="800000"/>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9" name="任意多边形 18">
            <a:extLst/>
          </p:cNvPr>
          <p:cNvSpPr/>
          <p:nvPr/>
        </p:nvSpPr>
        <p:spPr>
          <a:xfrm>
            <a:off x="3214688" y="3095625"/>
            <a:ext cx="4356100" cy="3498850"/>
          </a:xfrm>
          <a:custGeom>
            <a:avLst/>
            <a:gdLst>
              <a:gd name="connisteX0" fmla="*/ 1449070 w 4355465"/>
              <a:gd name="connsiteY0" fmla="*/ 559435 h 3498850"/>
              <a:gd name="connisteX1" fmla="*/ 1383030 w 4355465"/>
              <a:gd name="connsiteY1" fmla="*/ 633730 h 3498850"/>
              <a:gd name="connisteX2" fmla="*/ 1301115 w 4355465"/>
              <a:gd name="connsiteY2" fmla="*/ 691515 h 3498850"/>
              <a:gd name="connisteX3" fmla="*/ 1235075 w 4355465"/>
              <a:gd name="connsiteY3" fmla="*/ 724535 h 3498850"/>
              <a:gd name="connisteX4" fmla="*/ 1160780 w 4355465"/>
              <a:gd name="connsiteY4" fmla="*/ 757555 h 3498850"/>
              <a:gd name="connisteX5" fmla="*/ 1094740 w 4355465"/>
              <a:gd name="connsiteY5" fmla="*/ 790575 h 3498850"/>
              <a:gd name="connisteX6" fmla="*/ 1021080 w 4355465"/>
              <a:gd name="connsiteY6" fmla="*/ 839470 h 3498850"/>
              <a:gd name="connisteX7" fmla="*/ 955040 w 4355465"/>
              <a:gd name="connsiteY7" fmla="*/ 880745 h 3498850"/>
              <a:gd name="connisteX8" fmla="*/ 880745 w 4355465"/>
              <a:gd name="connsiteY8" fmla="*/ 930275 h 3498850"/>
              <a:gd name="connisteX9" fmla="*/ 807085 w 4355465"/>
              <a:gd name="connsiteY9" fmla="*/ 996315 h 3498850"/>
              <a:gd name="connisteX10" fmla="*/ 757555 w 4355465"/>
              <a:gd name="connsiteY10" fmla="*/ 1061720 h 3498850"/>
              <a:gd name="connisteX11" fmla="*/ 716280 w 4355465"/>
              <a:gd name="connsiteY11" fmla="*/ 1127760 h 3498850"/>
              <a:gd name="connisteX12" fmla="*/ 666750 w 4355465"/>
              <a:gd name="connsiteY12" fmla="*/ 1193800 h 3498850"/>
              <a:gd name="connisteX13" fmla="*/ 617220 w 4355465"/>
              <a:gd name="connsiteY13" fmla="*/ 1259840 h 3498850"/>
              <a:gd name="connisteX14" fmla="*/ 576580 w 4355465"/>
              <a:gd name="connsiteY14" fmla="*/ 1325245 h 3498850"/>
              <a:gd name="connisteX15" fmla="*/ 527050 w 4355465"/>
              <a:gd name="connsiteY15" fmla="*/ 1399540 h 3498850"/>
              <a:gd name="connisteX16" fmla="*/ 477520 w 4355465"/>
              <a:gd name="connsiteY16" fmla="*/ 1473835 h 3498850"/>
              <a:gd name="connisteX17" fmla="*/ 436245 w 4355465"/>
              <a:gd name="connsiteY17" fmla="*/ 1539240 h 3498850"/>
              <a:gd name="connisteX18" fmla="*/ 386715 w 4355465"/>
              <a:gd name="connsiteY18" fmla="*/ 1605280 h 3498850"/>
              <a:gd name="connisteX19" fmla="*/ 354330 w 4355465"/>
              <a:gd name="connsiteY19" fmla="*/ 1671320 h 3498850"/>
              <a:gd name="connisteX20" fmla="*/ 337820 w 4355465"/>
              <a:gd name="connsiteY20" fmla="*/ 1737360 h 3498850"/>
              <a:gd name="connisteX21" fmla="*/ 337820 w 4355465"/>
              <a:gd name="connsiteY21" fmla="*/ 1802765 h 3498850"/>
              <a:gd name="connisteX22" fmla="*/ 337820 w 4355465"/>
              <a:gd name="connsiteY22" fmla="*/ 1868805 h 3498850"/>
              <a:gd name="connisteX23" fmla="*/ 346075 w 4355465"/>
              <a:gd name="connsiteY23" fmla="*/ 1934845 h 3498850"/>
              <a:gd name="connisteX24" fmla="*/ 362585 w 4355465"/>
              <a:gd name="connsiteY24" fmla="*/ 2000250 h 3498850"/>
              <a:gd name="connisteX25" fmla="*/ 362585 w 4355465"/>
              <a:gd name="connsiteY25" fmla="*/ 2066290 h 3498850"/>
              <a:gd name="connisteX26" fmla="*/ 49530 w 4355465"/>
              <a:gd name="connsiteY26" fmla="*/ 2371090 h 3498850"/>
              <a:gd name="connisteX27" fmla="*/ 16510 w 4355465"/>
              <a:gd name="connsiteY27" fmla="*/ 2445385 h 3498850"/>
              <a:gd name="connisteX28" fmla="*/ 0 w 4355465"/>
              <a:gd name="connsiteY28" fmla="*/ 2510790 h 3498850"/>
              <a:gd name="connisteX29" fmla="*/ 0 w 4355465"/>
              <a:gd name="connsiteY29" fmla="*/ 2576830 h 3498850"/>
              <a:gd name="connisteX30" fmla="*/ 8255 w 4355465"/>
              <a:gd name="connsiteY30" fmla="*/ 2642870 h 3498850"/>
              <a:gd name="connisteX31" fmla="*/ 16510 w 4355465"/>
              <a:gd name="connsiteY31" fmla="*/ 2716530 h 3498850"/>
              <a:gd name="connisteX32" fmla="*/ 41275 w 4355465"/>
              <a:gd name="connsiteY32" fmla="*/ 2782570 h 3498850"/>
              <a:gd name="connisteX33" fmla="*/ 66040 w 4355465"/>
              <a:gd name="connsiteY33" fmla="*/ 2848610 h 3498850"/>
              <a:gd name="connisteX34" fmla="*/ 99060 w 4355465"/>
              <a:gd name="connsiteY34" fmla="*/ 2922270 h 3498850"/>
              <a:gd name="connisteX35" fmla="*/ 139700 w 4355465"/>
              <a:gd name="connsiteY35" fmla="*/ 2996565 h 3498850"/>
              <a:gd name="connisteX36" fmla="*/ 180975 w 4355465"/>
              <a:gd name="connsiteY36" fmla="*/ 3079115 h 3498850"/>
              <a:gd name="connisteX37" fmla="*/ 213995 w 4355465"/>
              <a:gd name="connsiteY37" fmla="*/ 3153410 h 3498850"/>
              <a:gd name="connisteX38" fmla="*/ 255270 w 4355465"/>
              <a:gd name="connsiteY38" fmla="*/ 3227070 h 3498850"/>
              <a:gd name="connisteX39" fmla="*/ 304800 w 4355465"/>
              <a:gd name="connsiteY39" fmla="*/ 3301365 h 3498850"/>
              <a:gd name="connisteX40" fmla="*/ 370840 w 4355465"/>
              <a:gd name="connsiteY40" fmla="*/ 3359150 h 3498850"/>
              <a:gd name="connisteX41" fmla="*/ 444500 w 4355465"/>
              <a:gd name="connsiteY41" fmla="*/ 3408045 h 3498850"/>
              <a:gd name="connisteX42" fmla="*/ 518795 w 4355465"/>
              <a:gd name="connsiteY42" fmla="*/ 3441065 h 3498850"/>
              <a:gd name="connisteX43" fmla="*/ 584835 w 4355465"/>
              <a:gd name="connsiteY43" fmla="*/ 3465830 h 3498850"/>
              <a:gd name="connisteX44" fmla="*/ 658495 w 4355465"/>
              <a:gd name="connsiteY44" fmla="*/ 3474085 h 3498850"/>
              <a:gd name="connisteX45" fmla="*/ 732790 w 4355465"/>
              <a:gd name="connsiteY45" fmla="*/ 3490595 h 3498850"/>
              <a:gd name="connisteX46" fmla="*/ 807085 w 4355465"/>
              <a:gd name="connsiteY46" fmla="*/ 3498850 h 3498850"/>
              <a:gd name="connisteX47" fmla="*/ 880745 w 4355465"/>
              <a:gd name="connsiteY47" fmla="*/ 3498850 h 3498850"/>
              <a:gd name="connisteX48" fmla="*/ 946785 w 4355465"/>
              <a:gd name="connsiteY48" fmla="*/ 3498850 h 3498850"/>
              <a:gd name="connisteX49" fmla="*/ 1029335 w 4355465"/>
              <a:gd name="connsiteY49" fmla="*/ 3498850 h 3498850"/>
              <a:gd name="connisteX50" fmla="*/ 1094740 w 4355465"/>
              <a:gd name="connsiteY50" fmla="*/ 3498850 h 3498850"/>
              <a:gd name="connisteX51" fmla="*/ 1160780 w 4355465"/>
              <a:gd name="connsiteY51" fmla="*/ 3498850 h 3498850"/>
              <a:gd name="connisteX52" fmla="*/ 1226820 w 4355465"/>
              <a:gd name="connsiteY52" fmla="*/ 3490595 h 3498850"/>
              <a:gd name="connisteX53" fmla="*/ 1292860 w 4355465"/>
              <a:gd name="connsiteY53" fmla="*/ 3474085 h 3498850"/>
              <a:gd name="connisteX54" fmla="*/ 1358265 w 4355465"/>
              <a:gd name="connsiteY54" fmla="*/ 3449320 h 3498850"/>
              <a:gd name="connisteX55" fmla="*/ 1424305 w 4355465"/>
              <a:gd name="connsiteY55" fmla="*/ 3424555 h 3498850"/>
              <a:gd name="connisteX56" fmla="*/ 1490345 w 4355465"/>
              <a:gd name="connsiteY56" fmla="*/ 3399790 h 3498850"/>
              <a:gd name="connisteX57" fmla="*/ 1555750 w 4355465"/>
              <a:gd name="connsiteY57" fmla="*/ 3359150 h 3498850"/>
              <a:gd name="connisteX58" fmla="*/ 1621790 w 4355465"/>
              <a:gd name="connsiteY58" fmla="*/ 3301365 h 3498850"/>
              <a:gd name="connisteX59" fmla="*/ 1696085 w 4355465"/>
              <a:gd name="connsiteY59" fmla="*/ 3227070 h 3498850"/>
              <a:gd name="connisteX60" fmla="*/ 1778635 w 4355465"/>
              <a:gd name="connsiteY60" fmla="*/ 3153410 h 3498850"/>
              <a:gd name="connisteX61" fmla="*/ 1852295 w 4355465"/>
              <a:gd name="connsiteY61" fmla="*/ 3070860 h 3498850"/>
              <a:gd name="connisteX62" fmla="*/ 1918335 w 4355465"/>
              <a:gd name="connsiteY62" fmla="*/ 3004820 h 3498850"/>
              <a:gd name="connisteX63" fmla="*/ 1984375 w 4355465"/>
              <a:gd name="connsiteY63" fmla="*/ 2947035 h 3498850"/>
              <a:gd name="connisteX64" fmla="*/ 2049780 w 4355465"/>
              <a:gd name="connsiteY64" fmla="*/ 2898140 h 3498850"/>
              <a:gd name="connisteX65" fmla="*/ 2115820 w 4355465"/>
              <a:gd name="connsiteY65" fmla="*/ 2848610 h 3498850"/>
              <a:gd name="connisteX66" fmla="*/ 2181860 w 4355465"/>
              <a:gd name="connsiteY66" fmla="*/ 2790825 h 3498850"/>
              <a:gd name="connisteX67" fmla="*/ 2247900 w 4355465"/>
              <a:gd name="connsiteY67" fmla="*/ 2749550 h 3498850"/>
              <a:gd name="connisteX68" fmla="*/ 2313305 w 4355465"/>
              <a:gd name="connsiteY68" fmla="*/ 2691765 h 3498850"/>
              <a:gd name="connisteX69" fmla="*/ 2379345 w 4355465"/>
              <a:gd name="connsiteY69" fmla="*/ 2642870 h 3498850"/>
              <a:gd name="connisteX70" fmla="*/ 2445385 w 4355465"/>
              <a:gd name="connsiteY70" fmla="*/ 2585085 h 3498850"/>
              <a:gd name="connisteX71" fmla="*/ 2519045 w 4355465"/>
              <a:gd name="connsiteY71" fmla="*/ 2527300 h 3498850"/>
              <a:gd name="connisteX72" fmla="*/ 2585085 w 4355465"/>
              <a:gd name="connsiteY72" fmla="*/ 2486025 h 3498850"/>
              <a:gd name="connisteX73" fmla="*/ 2651125 w 4355465"/>
              <a:gd name="connsiteY73" fmla="*/ 2404110 h 3498850"/>
              <a:gd name="connisteX74" fmla="*/ 2708910 w 4355465"/>
              <a:gd name="connsiteY74" fmla="*/ 2338070 h 3498850"/>
              <a:gd name="connisteX75" fmla="*/ 2774315 w 4355465"/>
              <a:gd name="connsiteY75" fmla="*/ 2280285 h 3498850"/>
              <a:gd name="connisteX76" fmla="*/ 2848610 w 4355465"/>
              <a:gd name="connsiteY76" fmla="*/ 2214245 h 3498850"/>
              <a:gd name="connisteX77" fmla="*/ 2914650 w 4355465"/>
              <a:gd name="connsiteY77" fmla="*/ 2157095 h 3498850"/>
              <a:gd name="connisteX78" fmla="*/ 2988310 w 4355465"/>
              <a:gd name="connsiteY78" fmla="*/ 2091055 h 3498850"/>
              <a:gd name="connisteX79" fmla="*/ 3054350 w 4355465"/>
              <a:gd name="connsiteY79" fmla="*/ 2041525 h 3498850"/>
              <a:gd name="connisteX80" fmla="*/ 3128645 w 4355465"/>
              <a:gd name="connsiteY80" fmla="*/ 1967865 h 3498850"/>
              <a:gd name="connisteX81" fmla="*/ 3227070 w 4355465"/>
              <a:gd name="connsiteY81" fmla="*/ 1885315 h 3498850"/>
              <a:gd name="connisteX82" fmla="*/ 3284855 w 4355465"/>
              <a:gd name="connsiteY82" fmla="*/ 1819275 h 3498850"/>
              <a:gd name="connisteX83" fmla="*/ 3359150 w 4355465"/>
              <a:gd name="connsiteY83" fmla="*/ 1753235 h 3498850"/>
              <a:gd name="connisteX84" fmla="*/ 3433445 w 4355465"/>
              <a:gd name="connsiteY84" fmla="*/ 1663065 h 3498850"/>
              <a:gd name="connisteX85" fmla="*/ 3490595 w 4355465"/>
              <a:gd name="connsiteY85" fmla="*/ 1597025 h 3498850"/>
              <a:gd name="connisteX86" fmla="*/ 3531870 w 4355465"/>
              <a:gd name="connsiteY86" fmla="*/ 1530985 h 3498850"/>
              <a:gd name="connisteX87" fmla="*/ 3589655 w 4355465"/>
              <a:gd name="connsiteY87" fmla="*/ 1449070 h 3498850"/>
              <a:gd name="connisteX88" fmla="*/ 3639185 w 4355465"/>
              <a:gd name="connsiteY88" fmla="*/ 1374775 h 3498850"/>
              <a:gd name="connisteX89" fmla="*/ 3672205 w 4355465"/>
              <a:gd name="connsiteY89" fmla="*/ 1308735 h 3498850"/>
              <a:gd name="connisteX90" fmla="*/ 3721100 w 4355465"/>
              <a:gd name="connsiteY90" fmla="*/ 1235075 h 3498850"/>
              <a:gd name="connisteX91" fmla="*/ 3762375 w 4355465"/>
              <a:gd name="connsiteY91" fmla="*/ 1169035 h 3498850"/>
              <a:gd name="connisteX92" fmla="*/ 3828415 w 4355465"/>
              <a:gd name="connsiteY92" fmla="*/ 1102995 h 3498850"/>
              <a:gd name="connisteX93" fmla="*/ 3877945 w 4355465"/>
              <a:gd name="connsiteY93" fmla="*/ 1036955 h 3498850"/>
              <a:gd name="connisteX94" fmla="*/ 3943350 w 4355465"/>
              <a:gd name="connsiteY94" fmla="*/ 979805 h 3498850"/>
              <a:gd name="connisteX95" fmla="*/ 4009390 w 4355465"/>
              <a:gd name="connsiteY95" fmla="*/ 922020 h 3498850"/>
              <a:gd name="connisteX96" fmla="*/ 4075430 w 4355465"/>
              <a:gd name="connsiteY96" fmla="*/ 864235 h 3498850"/>
              <a:gd name="connisteX97" fmla="*/ 4133215 w 4355465"/>
              <a:gd name="connsiteY97" fmla="*/ 798195 h 3498850"/>
              <a:gd name="connisteX98" fmla="*/ 4190365 w 4355465"/>
              <a:gd name="connsiteY98" fmla="*/ 716280 h 3498850"/>
              <a:gd name="connisteX99" fmla="*/ 4231640 w 4355465"/>
              <a:gd name="connsiteY99" fmla="*/ 650240 h 3498850"/>
              <a:gd name="connisteX100" fmla="*/ 4272915 w 4355465"/>
              <a:gd name="connsiteY100" fmla="*/ 584200 h 3498850"/>
              <a:gd name="connisteX101" fmla="*/ 4305935 w 4355465"/>
              <a:gd name="connsiteY101" fmla="*/ 510540 h 3498850"/>
              <a:gd name="connisteX102" fmla="*/ 4338955 w 4355465"/>
              <a:gd name="connsiteY102" fmla="*/ 436245 h 3498850"/>
              <a:gd name="connisteX103" fmla="*/ 4355465 w 4355465"/>
              <a:gd name="connsiteY103" fmla="*/ 361950 h 3498850"/>
              <a:gd name="connisteX104" fmla="*/ 4347210 w 4355465"/>
              <a:gd name="connsiteY104" fmla="*/ 288290 h 3498850"/>
              <a:gd name="connisteX105" fmla="*/ 4314190 w 4355465"/>
              <a:gd name="connsiteY105" fmla="*/ 222250 h 3498850"/>
              <a:gd name="connisteX106" fmla="*/ 4272915 w 4355465"/>
              <a:gd name="connsiteY106" fmla="*/ 156210 h 3498850"/>
              <a:gd name="connisteX107" fmla="*/ 4198620 w 4355465"/>
              <a:gd name="connsiteY107" fmla="*/ 114935 h 3498850"/>
              <a:gd name="connisteX108" fmla="*/ 4133215 w 4355465"/>
              <a:gd name="connsiteY108" fmla="*/ 90170 h 3498850"/>
              <a:gd name="connisteX109" fmla="*/ 4067175 w 4355465"/>
              <a:gd name="connsiteY109" fmla="*/ 74295 h 3498850"/>
              <a:gd name="connisteX110" fmla="*/ 3984625 w 4355465"/>
              <a:gd name="connsiteY110" fmla="*/ 49530 h 3498850"/>
              <a:gd name="connisteX111" fmla="*/ 3918585 w 4355465"/>
              <a:gd name="connsiteY111" fmla="*/ 33020 h 3498850"/>
              <a:gd name="connisteX112" fmla="*/ 3820160 w 4355465"/>
              <a:gd name="connsiteY112" fmla="*/ 8255 h 3498850"/>
              <a:gd name="connisteX113" fmla="*/ 3737610 w 4355465"/>
              <a:gd name="connsiteY113" fmla="*/ 0 h 3498850"/>
              <a:gd name="connisteX114" fmla="*/ 3647440 w 4355465"/>
              <a:gd name="connsiteY114" fmla="*/ 0 h 3498850"/>
              <a:gd name="connisteX115" fmla="*/ 3581400 w 4355465"/>
              <a:gd name="connsiteY115" fmla="*/ 0 h 3498850"/>
              <a:gd name="connisteX116" fmla="*/ 3498850 w 4355465"/>
              <a:gd name="connsiteY116" fmla="*/ 0 h 3498850"/>
              <a:gd name="connisteX117" fmla="*/ 3433445 w 4355465"/>
              <a:gd name="connsiteY117" fmla="*/ 0 h 3498850"/>
              <a:gd name="connisteX118" fmla="*/ 3350895 w 4355465"/>
              <a:gd name="connsiteY118" fmla="*/ 0 h 3498850"/>
              <a:gd name="connisteX119" fmla="*/ 3276600 w 4355465"/>
              <a:gd name="connsiteY119" fmla="*/ 0 h 3498850"/>
              <a:gd name="connisteX120" fmla="*/ 3210560 w 4355465"/>
              <a:gd name="connsiteY120" fmla="*/ 0 h 3498850"/>
              <a:gd name="connisteX121" fmla="*/ 3136900 w 4355465"/>
              <a:gd name="connsiteY121" fmla="*/ 8255 h 3498850"/>
              <a:gd name="connisteX122" fmla="*/ 3070860 w 4355465"/>
              <a:gd name="connsiteY122" fmla="*/ 16510 h 3498850"/>
              <a:gd name="connisteX123" fmla="*/ 2996565 w 4355465"/>
              <a:gd name="connsiteY123" fmla="*/ 33020 h 3498850"/>
              <a:gd name="connisteX124" fmla="*/ 2931160 w 4355465"/>
              <a:gd name="connsiteY124" fmla="*/ 41275 h 3498850"/>
              <a:gd name="connisteX125" fmla="*/ 2848610 w 4355465"/>
              <a:gd name="connsiteY125" fmla="*/ 66040 h 3498850"/>
              <a:gd name="connisteX126" fmla="*/ 2774315 w 4355465"/>
              <a:gd name="connsiteY126" fmla="*/ 82550 h 3498850"/>
              <a:gd name="connisteX127" fmla="*/ 2700655 w 4355465"/>
              <a:gd name="connsiteY127" fmla="*/ 98425 h 3498850"/>
              <a:gd name="connisteX128" fmla="*/ 2626360 w 4355465"/>
              <a:gd name="connsiteY128" fmla="*/ 106680 h 3498850"/>
              <a:gd name="connisteX129" fmla="*/ 2543810 w 4355465"/>
              <a:gd name="connsiteY129" fmla="*/ 114935 h 3498850"/>
              <a:gd name="connisteX130" fmla="*/ 2453640 w 4355465"/>
              <a:gd name="connsiteY130" fmla="*/ 131445 h 3498850"/>
              <a:gd name="connisteX131" fmla="*/ 2379345 w 4355465"/>
              <a:gd name="connsiteY131" fmla="*/ 139700 h 3498850"/>
              <a:gd name="connisteX132" fmla="*/ 2296795 w 4355465"/>
              <a:gd name="connsiteY132" fmla="*/ 156210 h 3498850"/>
              <a:gd name="connisteX133" fmla="*/ 2231390 w 4355465"/>
              <a:gd name="connsiteY133" fmla="*/ 164465 h 3498850"/>
              <a:gd name="connisteX134" fmla="*/ 2157095 w 4355465"/>
              <a:gd name="connsiteY134" fmla="*/ 189230 h 3498850"/>
              <a:gd name="connisteX135" fmla="*/ 2091055 w 4355465"/>
              <a:gd name="connsiteY135" fmla="*/ 205740 h 3498850"/>
              <a:gd name="connisteX136" fmla="*/ 2025650 w 4355465"/>
              <a:gd name="connsiteY136" fmla="*/ 230505 h 3498850"/>
              <a:gd name="connisteX137" fmla="*/ 1959610 w 4355465"/>
              <a:gd name="connsiteY137" fmla="*/ 255270 h 3498850"/>
              <a:gd name="connisteX138" fmla="*/ 1893570 w 4355465"/>
              <a:gd name="connsiteY138" fmla="*/ 271780 h 3498850"/>
              <a:gd name="connisteX139" fmla="*/ 1827530 w 4355465"/>
              <a:gd name="connsiteY139" fmla="*/ 288290 h 3498850"/>
              <a:gd name="connisteX140" fmla="*/ 1762125 w 4355465"/>
              <a:gd name="connsiteY140" fmla="*/ 313055 h 3498850"/>
              <a:gd name="connisteX141" fmla="*/ 1696085 w 4355465"/>
              <a:gd name="connsiteY141" fmla="*/ 345440 h 3498850"/>
              <a:gd name="connisteX142" fmla="*/ 1630045 w 4355465"/>
              <a:gd name="connsiteY142" fmla="*/ 361950 h 3498850"/>
              <a:gd name="connisteX143" fmla="*/ 1555750 w 4355465"/>
              <a:gd name="connsiteY143" fmla="*/ 386715 h 3498850"/>
              <a:gd name="connisteX144" fmla="*/ 1490345 w 4355465"/>
              <a:gd name="connsiteY144" fmla="*/ 427990 h 3498850"/>
              <a:gd name="connisteX145" fmla="*/ 1424305 w 4355465"/>
              <a:gd name="connsiteY145" fmla="*/ 469265 h 3498850"/>
              <a:gd name="connisteX146" fmla="*/ 1358265 w 4355465"/>
              <a:gd name="connsiteY146" fmla="*/ 518795 h 3498850"/>
              <a:gd name="connisteX147" fmla="*/ 1316990 w 4355465"/>
              <a:gd name="connsiteY147" fmla="*/ 584200 h 3498850"/>
              <a:gd name="connisteX148" fmla="*/ 1268095 w 4355465"/>
              <a:gd name="connsiteY148" fmla="*/ 650240 h 3498850"/>
              <a:gd name="connisteX149" fmla="*/ 1202055 w 4355465"/>
              <a:gd name="connsiteY149" fmla="*/ 708025 h 3498850"/>
              <a:gd name="connisteX150" fmla="*/ 1136015 w 4355465"/>
              <a:gd name="connsiteY150" fmla="*/ 765810 h 3498850"/>
              <a:gd name="connisteX151" fmla="*/ 1102995 w 4355465"/>
              <a:gd name="connsiteY151" fmla="*/ 814705 h 34988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Lst>
            <a:rect l="l" t="t" r="r" b="b"/>
            <a:pathLst>
              <a:path w="4355465" h="3498850">
                <a:moveTo>
                  <a:pt x="1449070" y="559435"/>
                </a:moveTo>
                <a:lnTo>
                  <a:pt x="1383030" y="633730"/>
                </a:lnTo>
                <a:lnTo>
                  <a:pt x="1301115" y="691515"/>
                </a:lnTo>
                <a:lnTo>
                  <a:pt x="1235075" y="724535"/>
                </a:lnTo>
                <a:lnTo>
                  <a:pt x="1160780" y="757555"/>
                </a:lnTo>
                <a:lnTo>
                  <a:pt x="1094740" y="790575"/>
                </a:lnTo>
                <a:lnTo>
                  <a:pt x="1021080" y="839470"/>
                </a:lnTo>
                <a:lnTo>
                  <a:pt x="955040" y="880745"/>
                </a:lnTo>
                <a:lnTo>
                  <a:pt x="880745" y="930275"/>
                </a:lnTo>
                <a:lnTo>
                  <a:pt x="807085" y="996315"/>
                </a:lnTo>
                <a:lnTo>
                  <a:pt x="757555" y="1061720"/>
                </a:lnTo>
                <a:lnTo>
                  <a:pt x="716280" y="1127760"/>
                </a:lnTo>
                <a:lnTo>
                  <a:pt x="666750" y="1193800"/>
                </a:lnTo>
                <a:lnTo>
                  <a:pt x="617220" y="1259840"/>
                </a:lnTo>
                <a:lnTo>
                  <a:pt x="576580" y="1325245"/>
                </a:lnTo>
                <a:lnTo>
                  <a:pt x="527050" y="1399540"/>
                </a:lnTo>
                <a:lnTo>
                  <a:pt x="477520" y="1473835"/>
                </a:lnTo>
                <a:lnTo>
                  <a:pt x="436245" y="1539240"/>
                </a:lnTo>
                <a:lnTo>
                  <a:pt x="386715" y="1605280"/>
                </a:lnTo>
                <a:lnTo>
                  <a:pt x="354330" y="1671320"/>
                </a:lnTo>
                <a:lnTo>
                  <a:pt x="337820" y="1737360"/>
                </a:lnTo>
                <a:lnTo>
                  <a:pt x="337820" y="1802765"/>
                </a:lnTo>
                <a:lnTo>
                  <a:pt x="337820" y="1868805"/>
                </a:lnTo>
                <a:lnTo>
                  <a:pt x="346075" y="1934845"/>
                </a:lnTo>
                <a:lnTo>
                  <a:pt x="362585" y="2000250"/>
                </a:lnTo>
                <a:lnTo>
                  <a:pt x="362585" y="2066290"/>
                </a:lnTo>
                <a:lnTo>
                  <a:pt x="49530" y="2371090"/>
                </a:lnTo>
                <a:lnTo>
                  <a:pt x="16510" y="2445385"/>
                </a:lnTo>
                <a:lnTo>
                  <a:pt x="0" y="2510790"/>
                </a:lnTo>
                <a:lnTo>
                  <a:pt x="0" y="2576830"/>
                </a:lnTo>
                <a:lnTo>
                  <a:pt x="8255" y="2642870"/>
                </a:lnTo>
                <a:lnTo>
                  <a:pt x="16510" y="2716530"/>
                </a:lnTo>
                <a:lnTo>
                  <a:pt x="41275" y="2782570"/>
                </a:lnTo>
                <a:lnTo>
                  <a:pt x="66040" y="2848610"/>
                </a:lnTo>
                <a:lnTo>
                  <a:pt x="99060" y="2922270"/>
                </a:lnTo>
                <a:lnTo>
                  <a:pt x="139700" y="2996565"/>
                </a:lnTo>
                <a:lnTo>
                  <a:pt x="180975" y="3079115"/>
                </a:lnTo>
                <a:lnTo>
                  <a:pt x="213995" y="3153410"/>
                </a:lnTo>
                <a:lnTo>
                  <a:pt x="255270" y="3227070"/>
                </a:lnTo>
                <a:lnTo>
                  <a:pt x="304800" y="3301365"/>
                </a:lnTo>
                <a:lnTo>
                  <a:pt x="370840" y="3359150"/>
                </a:lnTo>
                <a:lnTo>
                  <a:pt x="444500" y="3408045"/>
                </a:lnTo>
                <a:lnTo>
                  <a:pt x="518795" y="3441065"/>
                </a:lnTo>
                <a:lnTo>
                  <a:pt x="584835" y="3465830"/>
                </a:lnTo>
                <a:lnTo>
                  <a:pt x="658495" y="3474085"/>
                </a:lnTo>
                <a:lnTo>
                  <a:pt x="732790" y="3490595"/>
                </a:lnTo>
                <a:lnTo>
                  <a:pt x="807085" y="3498850"/>
                </a:lnTo>
                <a:lnTo>
                  <a:pt x="880745" y="3498850"/>
                </a:lnTo>
                <a:lnTo>
                  <a:pt x="946785" y="3498850"/>
                </a:lnTo>
                <a:lnTo>
                  <a:pt x="1029335" y="3498850"/>
                </a:lnTo>
                <a:lnTo>
                  <a:pt x="1094740" y="3498850"/>
                </a:lnTo>
                <a:lnTo>
                  <a:pt x="1160780" y="3498850"/>
                </a:lnTo>
                <a:lnTo>
                  <a:pt x="1226820" y="3490595"/>
                </a:lnTo>
                <a:lnTo>
                  <a:pt x="1292860" y="3474085"/>
                </a:lnTo>
                <a:lnTo>
                  <a:pt x="1358265" y="3449320"/>
                </a:lnTo>
                <a:lnTo>
                  <a:pt x="1424305" y="3424555"/>
                </a:lnTo>
                <a:lnTo>
                  <a:pt x="1490345" y="3399790"/>
                </a:lnTo>
                <a:lnTo>
                  <a:pt x="1555750" y="3359150"/>
                </a:lnTo>
                <a:lnTo>
                  <a:pt x="1621790" y="3301365"/>
                </a:lnTo>
                <a:lnTo>
                  <a:pt x="1696085" y="3227070"/>
                </a:lnTo>
                <a:lnTo>
                  <a:pt x="1778635" y="3153410"/>
                </a:lnTo>
                <a:lnTo>
                  <a:pt x="1852295" y="3070860"/>
                </a:lnTo>
                <a:lnTo>
                  <a:pt x="1918335" y="3004820"/>
                </a:lnTo>
                <a:lnTo>
                  <a:pt x="1984375" y="2947035"/>
                </a:lnTo>
                <a:lnTo>
                  <a:pt x="2049780" y="2898140"/>
                </a:lnTo>
                <a:lnTo>
                  <a:pt x="2115820" y="2848610"/>
                </a:lnTo>
                <a:lnTo>
                  <a:pt x="2181860" y="2790825"/>
                </a:lnTo>
                <a:lnTo>
                  <a:pt x="2247900" y="2749550"/>
                </a:lnTo>
                <a:lnTo>
                  <a:pt x="2313305" y="2691765"/>
                </a:lnTo>
                <a:lnTo>
                  <a:pt x="2379345" y="2642870"/>
                </a:lnTo>
                <a:lnTo>
                  <a:pt x="2445385" y="2585085"/>
                </a:lnTo>
                <a:lnTo>
                  <a:pt x="2519045" y="2527300"/>
                </a:lnTo>
                <a:lnTo>
                  <a:pt x="2585085" y="2486025"/>
                </a:lnTo>
                <a:lnTo>
                  <a:pt x="2651125" y="2404110"/>
                </a:lnTo>
                <a:lnTo>
                  <a:pt x="2708910" y="2338070"/>
                </a:lnTo>
                <a:lnTo>
                  <a:pt x="2774315" y="2280285"/>
                </a:lnTo>
                <a:lnTo>
                  <a:pt x="2848610" y="2214245"/>
                </a:lnTo>
                <a:lnTo>
                  <a:pt x="2914650" y="2157095"/>
                </a:lnTo>
                <a:lnTo>
                  <a:pt x="2988310" y="2091055"/>
                </a:lnTo>
                <a:lnTo>
                  <a:pt x="3054350" y="2041525"/>
                </a:lnTo>
                <a:lnTo>
                  <a:pt x="3128645" y="1967865"/>
                </a:lnTo>
                <a:lnTo>
                  <a:pt x="3227070" y="1885315"/>
                </a:lnTo>
                <a:lnTo>
                  <a:pt x="3284855" y="1819275"/>
                </a:lnTo>
                <a:lnTo>
                  <a:pt x="3359150" y="1753235"/>
                </a:lnTo>
                <a:lnTo>
                  <a:pt x="3433445" y="1663065"/>
                </a:lnTo>
                <a:lnTo>
                  <a:pt x="3490595" y="1597025"/>
                </a:lnTo>
                <a:lnTo>
                  <a:pt x="3531870" y="1530985"/>
                </a:lnTo>
                <a:lnTo>
                  <a:pt x="3589655" y="1449070"/>
                </a:lnTo>
                <a:lnTo>
                  <a:pt x="3639185" y="1374775"/>
                </a:lnTo>
                <a:lnTo>
                  <a:pt x="3672205" y="1308735"/>
                </a:lnTo>
                <a:lnTo>
                  <a:pt x="3721100" y="1235075"/>
                </a:lnTo>
                <a:lnTo>
                  <a:pt x="3762375" y="1169035"/>
                </a:lnTo>
                <a:lnTo>
                  <a:pt x="3828415" y="1102995"/>
                </a:lnTo>
                <a:lnTo>
                  <a:pt x="3877945" y="1036955"/>
                </a:lnTo>
                <a:lnTo>
                  <a:pt x="3943350" y="979805"/>
                </a:lnTo>
                <a:lnTo>
                  <a:pt x="4009390" y="922020"/>
                </a:lnTo>
                <a:lnTo>
                  <a:pt x="4075430" y="864235"/>
                </a:lnTo>
                <a:lnTo>
                  <a:pt x="4133215" y="798195"/>
                </a:lnTo>
                <a:lnTo>
                  <a:pt x="4190365" y="716280"/>
                </a:lnTo>
                <a:lnTo>
                  <a:pt x="4231640" y="650240"/>
                </a:lnTo>
                <a:lnTo>
                  <a:pt x="4272915" y="584200"/>
                </a:lnTo>
                <a:lnTo>
                  <a:pt x="4305935" y="510540"/>
                </a:lnTo>
                <a:lnTo>
                  <a:pt x="4338955" y="436245"/>
                </a:lnTo>
                <a:lnTo>
                  <a:pt x="4355465" y="361950"/>
                </a:lnTo>
                <a:lnTo>
                  <a:pt x="4347210" y="288290"/>
                </a:lnTo>
                <a:lnTo>
                  <a:pt x="4314190" y="222250"/>
                </a:lnTo>
                <a:lnTo>
                  <a:pt x="4272915" y="156210"/>
                </a:lnTo>
                <a:lnTo>
                  <a:pt x="4198620" y="114935"/>
                </a:lnTo>
                <a:lnTo>
                  <a:pt x="4133215" y="90170"/>
                </a:lnTo>
                <a:lnTo>
                  <a:pt x="4067175" y="74295"/>
                </a:lnTo>
                <a:lnTo>
                  <a:pt x="3984625" y="49530"/>
                </a:lnTo>
                <a:lnTo>
                  <a:pt x="3918585" y="33020"/>
                </a:lnTo>
                <a:lnTo>
                  <a:pt x="3820160" y="8255"/>
                </a:lnTo>
                <a:lnTo>
                  <a:pt x="3737610" y="0"/>
                </a:lnTo>
                <a:lnTo>
                  <a:pt x="3647440" y="0"/>
                </a:lnTo>
                <a:lnTo>
                  <a:pt x="3581400" y="0"/>
                </a:lnTo>
                <a:lnTo>
                  <a:pt x="3498850" y="0"/>
                </a:lnTo>
                <a:lnTo>
                  <a:pt x="3433445" y="0"/>
                </a:lnTo>
                <a:lnTo>
                  <a:pt x="3350895" y="0"/>
                </a:lnTo>
                <a:lnTo>
                  <a:pt x="3276600" y="0"/>
                </a:lnTo>
                <a:lnTo>
                  <a:pt x="3210560" y="0"/>
                </a:lnTo>
                <a:lnTo>
                  <a:pt x="3136900" y="8255"/>
                </a:lnTo>
                <a:lnTo>
                  <a:pt x="3070860" y="16510"/>
                </a:lnTo>
                <a:lnTo>
                  <a:pt x="2996565" y="33020"/>
                </a:lnTo>
                <a:lnTo>
                  <a:pt x="2931160" y="41275"/>
                </a:lnTo>
                <a:lnTo>
                  <a:pt x="2848610" y="66040"/>
                </a:lnTo>
                <a:lnTo>
                  <a:pt x="2774315" y="82550"/>
                </a:lnTo>
                <a:lnTo>
                  <a:pt x="2700655" y="98425"/>
                </a:lnTo>
                <a:lnTo>
                  <a:pt x="2626360" y="106680"/>
                </a:lnTo>
                <a:lnTo>
                  <a:pt x="2543810" y="114935"/>
                </a:lnTo>
                <a:lnTo>
                  <a:pt x="2453640" y="131445"/>
                </a:lnTo>
                <a:lnTo>
                  <a:pt x="2379345" y="139700"/>
                </a:lnTo>
                <a:lnTo>
                  <a:pt x="2296795" y="156210"/>
                </a:lnTo>
                <a:lnTo>
                  <a:pt x="2231390" y="164465"/>
                </a:lnTo>
                <a:lnTo>
                  <a:pt x="2157095" y="189230"/>
                </a:lnTo>
                <a:lnTo>
                  <a:pt x="2091055" y="205740"/>
                </a:lnTo>
                <a:lnTo>
                  <a:pt x="2025650" y="230505"/>
                </a:lnTo>
                <a:lnTo>
                  <a:pt x="1959610" y="255270"/>
                </a:lnTo>
                <a:lnTo>
                  <a:pt x="1893570" y="271780"/>
                </a:lnTo>
                <a:lnTo>
                  <a:pt x="1827530" y="288290"/>
                </a:lnTo>
                <a:lnTo>
                  <a:pt x="1762125" y="313055"/>
                </a:lnTo>
                <a:lnTo>
                  <a:pt x="1696085" y="345440"/>
                </a:lnTo>
                <a:lnTo>
                  <a:pt x="1630045" y="361950"/>
                </a:lnTo>
                <a:lnTo>
                  <a:pt x="1555750" y="386715"/>
                </a:lnTo>
                <a:lnTo>
                  <a:pt x="1490345" y="427990"/>
                </a:lnTo>
                <a:lnTo>
                  <a:pt x="1424305" y="469265"/>
                </a:lnTo>
                <a:lnTo>
                  <a:pt x="1358265" y="518795"/>
                </a:lnTo>
                <a:lnTo>
                  <a:pt x="1316990" y="584200"/>
                </a:lnTo>
                <a:lnTo>
                  <a:pt x="1268095" y="650240"/>
                </a:lnTo>
                <a:lnTo>
                  <a:pt x="1202055" y="708025"/>
                </a:lnTo>
                <a:lnTo>
                  <a:pt x="1136015" y="765810"/>
                </a:lnTo>
                <a:lnTo>
                  <a:pt x="1102995" y="814705"/>
                </a:lnTo>
              </a:path>
            </a:pathLst>
          </a:custGeom>
          <a:noFill/>
          <a:ln w="28575">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heckerboard(across)">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Left)">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文本占位符 320514"/>
          <p:cNvSpPr>
            <a:spLocks noGrp="1" noChangeArrowheads="1"/>
          </p:cNvSpPr>
          <p:nvPr>
            <p:ph type="body" idx="1"/>
          </p:nvPr>
        </p:nvSpPr>
        <p:spPr>
          <a:xfrm>
            <a:off x="228600" y="1295400"/>
            <a:ext cx="8610600" cy="5410200"/>
          </a:xfrm>
        </p:spPr>
        <p:txBody>
          <a:bodyPr/>
          <a:lstStyle/>
          <a:p>
            <a:pPr eaLnBrk="1" hangingPunct="1"/>
            <a:r>
              <a:rPr lang="zh-CN" altLang="en-US" b="1" dirty="0" smtClean="0">
                <a:latin typeface="宋体" panose="02010600030101010101" pitchFamily="2" charset="-122"/>
                <a:ea typeface="宋体" panose="02010600030101010101" pitchFamily="2" charset="-122"/>
              </a:rPr>
              <a:t>数据的逻辑独立性</a:t>
            </a:r>
          </a:p>
          <a:p>
            <a:pPr lvl="1" eaLnBrk="1" hangingPunct="1"/>
            <a:r>
              <a:rPr lang="zh-CN" altLang="en-US" b="1" dirty="0" smtClean="0">
                <a:solidFill>
                  <a:schemeClr val="folHlink"/>
                </a:solidFill>
                <a:latin typeface="宋体" panose="02010600030101010101" pitchFamily="2" charset="-122"/>
                <a:ea typeface="宋体" panose="02010600030101010101" pitchFamily="2" charset="-122"/>
              </a:rPr>
              <a:t>数据的逻辑结构改变了应用程序可以保持不变，称为</a:t>
            </a:r>
            <a:r>
              <a:rPr lang="zh-CN" altLang="en-US" b="1" dirty="0" smtClean="0">
                <a:solidFill>
                  <a:srgbClr val="FF0000"/>
                </a:solidFill>
                <a:latin typeface="宋体" panose="02010600030101010101" pitchFamily="2" charset="-122"/>
                <a:ea typeface="宋体" panose="02010600030101010101" pitchFamily="2" charset="-122"/>
              </a:rPr>
              <a:t>数据的逻辑独立性</a:t>
            </a:r>
          </a:p>
          <a:p>
            <a:pPr eaLnBrk="1" hangingPunct="1"/>
            <a:r>
              <a:rPr lang="zh-CN" altLang="en-US" b="1" dirty="0" smtClean="0">
                <a:latin typeface="宋体" panose="02010600030101010101" pitchFamily="2" charset="-122"/>
                <a:ea typeface="宋体" panose="02010600030101010101" pitchFamily="2" charset="-122"/>
              </a:rPr>
              <a:t>数据的物理独立性</a:t>
            </a:r>
            <a:endParaRPr lang="en-US" altLang="zh-CN" b="1" dirty="0" smtClean="0">
              <a:latin typeface="宋体" panose="02010600030101010101" pitchFamily="2" charset="-122"/>
              <a:ea typeface="宋体" panose="02010600030101010101" pitchFamily="2" charset="-122"/>
            </a:endParaRPr>
          </a:p>
          <a:p>
            <a:pPr lvl="1" eaLnBrk="1" hangingPunct="1"/>
            <a:r>
              <a:rPr lang="zh-CN" altLang="en-US" b="1" dirty="0" smtClean="0">
                <a:solidFill>
                  <a:schemeClr val="folHlink"/>
                </a:solidFill>
                <a:latin typeface="宋体" panose="02010600030101010101" pitchFamily="2" charset="-122"/>
                <a:ea typeface="宋体" panose="02010600030101010101" pitchFamily="2" charset="-122"/>
              </a:rPr>
              <a:t>数据的物理存储发生改变应用程序可以保持不变，称为</a:t>
            </a:r>
            <a:r>
              <a:rPr lang="zh-CN" altLang="en-US" b="1" dirty="0" smtClean="0">
                <a:solidFill>
                  <a:srgbClr val="FF0000"/>
                </a:solidFill>
                <a:latin typeface="宋体" panose="02010600030101010101" pitchFamily="2" charset="-122"/>
                <a:ea typeface="宋体" panose="02010600030101010101" pitchFamily="2" charset="-122"/>
              </a:rPr>
              <a:t>数据的物理独立性</a:t>
            </a:r>
          </a:p>
        </p:txBody>
      </p:sp>
      <p:sp>
        <p:nvSpPr>
          <p:cNvPr id="12902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8AF56462-2414-443B-9C6F-D3A1D1193A45}" type="slidenum">
              <a:rPr altLang="en-US" sz="1400" smtClean="0"/>
              <a:pPr/>
              <a:t>25</a:t>
            </a:fld>
            <a:endParaRPr lang="zh-CN" altLang="en-US" sz="1400" smtClean="0">
              <a:latin typeface="Times New Roman" panose="02020603050405020304" pitchFamily="18" charset="0"/>
            </a:endParaRPr>
          </a:p>
        </p:txBody>
      </p:sp>
      <p:sp>
        <p:nvSpPr>
          <p:cNvPr id="6" name="矩形 5">
            <a:extLst/>
          </p:cNvPr>
          <p:cNvSpPr/>
          <p:nvPr/>
        </p:nvSpPr>
        <p:spPr>
          <a:xfrm>
            <a:off x="1331913" y="334963"/>
            <a:ext cx="6983412" cy="790575"/>
          </a:xfrm>
          <a:prstGeom prst="rect">
            <a:avLst/>
          </a:prstGeom>
          <a:noFill/>
          <a:ln w="9525">
            <a:noFill/>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4400" b="1" dirty="0" smtClean="0">
                <a:solidFill>
                  <a:srgbClr val="3333FF"/>
                </a:solidFill>
                <a:effectLst>
                  <a:outerShdw blurRad="38100" dist="38100" dir="2700000" algn="tl">
                    <a:srgbClr val="C0C0C0"/>
                  </a:outerShdw>
                </a:effectLst>
                <a:latin typeface="楷体_GB2312" pitchFamily="49" charset="-122"/>
                <a:ea typeface="楷体_GB2312" pitchFamily="49" charset="-122"/>
              </a:rPr>
              <a:t>数据库管理技术的优势</a:t>
            </a:r>
          </a:p>
        </p:txBody>
      </p:sp>
    </p:spTree>
    <p:extLst>
      <p:ext uri="{BB962C8B-B14F-4D97-AF65-F5344CB8AC3E}">
        <p14:creationId xmlns:p14="http://schemas.microsoft.com/office/powerpoint/2010/main" val="20790634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矩形 716801">
            <a:extLst/>
          </p:cNvPr>
          <p:cNvSpPr/>
          <p:nvPr/>
        </p:nvSpPr>
        <p:spPr>
          <a:xfrm>
            <a:off x="1331913" y="334963"/>
            <a:ext cx="6983412" cy="790575"/>
          </a:xfrm>
          <a:prstGeom prst="rect">
            <a:avLst/>
          </a:prstGeom>
          <a:noFill/>
          <a:ln w="9525">
            <a:noFill/>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4400" b="1" smtClean="0">
                <a:solidFill>
                  <a:srgbClr val="3333FF"/>
                </a:solidFill>
                <a:effectLst>
                  <a:outerShdw blurRad="38100" dist="38100" dir="2700000" algn="tl">
                    <a:srgbClr val="C0C0C0"/>
                  </a:outerShdw>
                </a:effectLst>
                <a:latin typeface="楷体_GB2312" pitchFamily="49" charset="-122"/>
                <a:ea typeface="楷体_GB2312" pitchFamily="49" charset="-122"/>
              </a:rPr>
              <a:t>数据库管理技术的发展</a:t>
            </a:r>
          </a:p>
        </p:txBody>
      </p:sp>
      <p:sp>
        <p:nvSpPr>
          <p:cNvPr id="716803" name="矩形 716802">
            <a:extLst/>
          </p:cNvPr>
          <p:cNvSpPr/>
          <p:nvPr/>
        </p:nvSpPr>
        <p:spPr>
          <a:xfrm>
            <a:off x="468313" y="1484313"/>
            <a:ext cx="8223250" cy="4994275"/>
          </a:xfrm>
          <a:prstGeom prst="rect">
            <a:avLst/>
          </a:prstGeom>
          <a:noFill/>
          <a:ln w="9525">
            <a:noFill/>
          </a:ln>
        </p:spPr>
        <p:txBody>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buClr>
                <a:schemeClr val="accent2"/>
              </a:buClr>
              <a:buSzPct val="80000"/>
              <a:buFont typeface="Wingdings" panose="05000000000000000000" pitchFamily="2" charset="2"/>
              <a:buChar char="l"/>
              <a:defRPr/>
            </a:pPr>
            <a:r>
              <a:rPr lang="zh-CN" altLang="en-US" b="1" dirty="0" smtClean="0">
                <a:solidFill>
                  <a:srgbClr val="800000"/>
                </a:solidFill>
                <a:effectLst>
                  <a:outerShdw blurRad="38100" dist="38100" dir="2700000" algn="tl">
                    <a:srgbClr val="C0C0C0"/>
                  </a:outerShdw>
                </a:effectLst>
                <a:latin typeface="宋体" panose="02010600030101010101" pitchFamily="2" charset="-122"/>
                <a:ea typeface="宋体" panose="02010600030101010101" pitchFamily="2" charset="-122"/>
              </a:rPr>
              <a:t>数据库系统的发展经历了三代演变</a:t>
            </a:r>
          </a:p>
          <a:p>
            <a:pPr lvl="1" algn="l" eaLnBrk="1" hangingPunct="1">
              <a:buClr>
                <a:schemeClr val="tx1"/>
              </a:buClr>
              <a:buSzPct val="90000"/>
              <a:buFont typeface="Arial" panose="020B0604020202020204" pitchFamily="34" charset="0"/>
              <a:buChar char="–"/>
              <a:defRPr/>
            </a:pPr>
            <a:r>
              <a:rPr lang="zh-CN" altLang="en-US"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第一代数据库技术</a:t>
            </a:r>
            <a:r>
              <a:rPr lang="en-US" altLang="zh-CN"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层次与网络数据库技术</a:t>
            </a:r>
          </a:p>
          <a:p>
            <a:pPr lvl="1" algn="l" eaLnBrk="1" hangingPunct="1">
              <a:buClr>
                <a:schemeClr val="tx1"/>
              </a:buClr>
              <a:buSzPct val="90000"/>
              <a:buFont typeface="Arial" panose="020B0604020202020204" pitchFamily="34" charset="0"/>
              <a:buChar char="–"/>
              <a:defRPr/>
            </a:pPr>
            <a:r>
              <a:rPr lang="zh-CN" altLang="en-US" b="1" dirty="0" smtClean="0">
                <a:solidFill>
                  <a:srgbClr val="0000CC"/>
                </a:solidFill>
                <a:effectLst>
                  <a:outerShdw blurRad="38100" dist="38100" dir="2700000" algn="tl">
                    <a:srgbClr val="C0C0C0"/>
                  </a:outerShdw>
                </a:effectLst>
                <a:latin typeface="宋体" panose="02010600030101010101" pitchFamily="2" charset="-122"/>
                <a:ea typeface="宋体" panose="02010600030101010101" pitchFamily="2" charset="-122"/>
              </a:rPr>
              <a:t>第二代数据库技术</a:t>
            </a:r>
            <a:r>
              <a:rPr lang="en-US" altLang="zh-CN" b="1" dirty="0" smtClean="0">
                <a:solidFill>
                  <a:srgbClr val="0000CC"/>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b="1" dirty="0" smtClean="0">
                <a:solidFill>
                  <a:srgbClr val="0000CC"/>
                </a:solidFill>
                <a:effectLst>
                  <a:outerShdw blurRad="38100" dist="38100" dir="2700000" algn="tl">
                    <a:srgbClr val="C0C0C0"/>
                  </a:outerShdw>
                </a:effectLst>
                <a:latin typeface="宋体" panose="02010600030101010101" pitchFamily="2" charset="-122"/>
                <a:ea typeface="宋体" panose="02010600030101010101" pitchFamily="2" charset="-122"/>
              </a:rPr>
              <a:t>关系数据库技术</a:t>
            </a:r>
          </a:p>
          <a:p>
            <a:pPr lvl="1" algn="l" eaLnBrk="1" hangingPunct="1">
              <a:buClr>
                <a:schemeClr val="tx1"/>
              </a:buClr>
              <a:buSzPct val="90000"/>
              <a:buFont typeface="Arial" panose="020B0604020202020204" pitchFamily="34" charset="0"/>
              <a:buChar char="–"/>
              <a:defRPr/>
            </a:pPr>
            <a:r>
              <a:rPr lang="zh-CN" altLang="en-US"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第三代数据库技术</a:t>
            </a:r>
            <a:endParaRPr lang="en-US" altLang="zh-CN"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marL="342900" lvl="1" indent="-342900" algn="l" eaLnBrk="1" hangingPunct="1">
              <a:buClr>
                <a:schemeClr val="accent2"/>
              </a:buClr>
              <a:buSzPct val="80000"/>
              <a:buFont typeface="Wingdings" panose="05000000000000000000" pitchFamily="2" charset="2"/>
              <a:buChar char="l"/>
              <a:defRPr/>
            </a:pPr>
            <a:r>
              <a:rPr lang="zh-CN" altLang="en-US" sz="3200" b="1" dirty="0">
                <a:solidFill>
                  <a:srgbClr val="800000"/>
                </a:solidFill>
                <a:effectLst>
                  <a:outerShdw blurRad="38100" dist="38100" dir="2700000" algn="tl">
                    <a:srgbClr val="C0C0C0"/>
                  </a:outerShdw>
                </a:effectLst>
                <a:latin typeface="宋体" panose="02010600030101010101" pitchFamily="2" charset="-122"/>
                <a:ea typeface="宋体" panose="02010600030101010101" pitchFamily="2" charset="-122"/>
              </a:rPr>
              <a:t>造就了四位图灵奖得主</a:t>
            </a:r>
          </a:p>
          <a:p>
            <a:pPr lvl="1" algn="l" eaLnBrk="1" hangingPunct="1">
              <a:buClr>
                <a:schemeClr val="tx1"/>
              </a:buClr>
              <a:buSzPct val="90000"/>
              <a:buFont typeface="Arial" panose="020B0604020202020204" pitchFamily="34" charset="0"/>
              <a:buChar char="–"/>
              <a:defRPr/>
            </a:pPr>
            <a:r>
              <a:rPr lang="zh-CN" altLang="en-US"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C.W.</a:t>
            </a:r>
            <a:r>
              <a:rPr lang="en-US" altLang="zh-CN"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Bachman,  </a:t>
            </a:r>
            <a:r>
              <a:rPr lang="en-US" altLang="zh-CN" b="1" dirty="0" err="1" smtClean="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E.F.Codd</a:t>
            </a:r>
            <a:r>
              <a:rPr lang="en-US" altLang="zh-CN"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 James Gray, </a:t>
            </a:r>
            <a:r>
              <a:rPr lang="en-US" altLang="zh-CN" b="1" dirty="0" err="1"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M.R.Stonebraker</a:t>
            </a:r>
            <a:endParaRPr lang="zh-CN" altLang="en-US" sz="3200" b="1" dirty="0" smtClean="0">
              <a:solidFill>
                <a:srgbClr val="800000"/>
              </a:solidFill>
              <a:effectLst>
                <a:outerShdw blurRad="38100" dist="38100" dir="2700000" algn="tl">
                  <a:srgbClr val="C0C0C0"/>
                </a:outerShdw>
              </a:effectLst>
              <a:latin typeface="宋体" panose="02010600030101010101" pitchFamily="2" charset="-122"/>
              <a:ea typeface="宋体" panose="02010600030101010101" pitchFamily="2" charset="-122"/>
            </a:endParaRPr>
          </a:p>
          <a:p>
            <a:pPr marL="342900" lvl="1" indent="-342900" algn="l" eaLnBrk="1" hangingPunct="1">
              <a:buClr>
                <a:schemeClr val="accent2"/>
              </a:buClr>
              <a:buSzPct val="80000"/>
              <a:buFont typeface="Wingdings" panose="05000000000000000000" pitchFamily="2" charset="2"/>
              <a:buChar char="l"/>
              <a:defRPr/>
            </a:pPr>
            <a:r>
              <a:rPr lang="zh-CN" altLang="en-US" sz="3200" b="1" dirty="0">
                <a:solidFill>
                  <a:srgbClr val="800000"/>
                </a:solidFill>
                <a:effectLst>
                  <a:outerShdw blurRad="38100" dist="38100" dir="2700000" algn="tl">
                    <a:srgbClr val="C0C0C0"/>
                  </a:outerShdw>
                </a:effectLst>
                <a:latin typeface="宋体" panose="02010600030101010101" pitchFamily="2" charset="-122"/>
                <a:ea typeface="宋体" panose="02010600030101010101" pitchFamily="2" charset="-122"/>
              </a:rPr>
              <a:t>带动了一个巨大的软件产业</a:t>
            </a:r>
          </a:p>
          <a:p>
            <a:pPr lvl="1" algn="l" eaLnBrk="1" hangingPunct="1">
              <a:buClr>
                <a:schemeClr val="tx1"/>
              </a:buClr>
              <a:buSzPct val="90000"/>
              <a:buFont typeface="Arial" panose="020B0604020202020204" pitchFamily="34" charset="0"/>
              <a:buChar char="–"/>
              <a:defRPr/>
            </a:pPr>
            <a:r>
              <a:rPr lang="en-US" altLang="zh-CN"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DBMS</a:t>
            </a:r>
            <a:r>
              <a:rPr lang="zh-CN" altLang="en-US" b="1" dirty="0" smtClean="0">
                <a:solidFill>
                  <a:schemeClr val="bg2"/>
                </a:solidFill>
                <a:effectLst>
                  <a:outerShdw blurRad="38100" dist="38100" dir="2700000" algn="tl">
                    <a:srgbClr val="C0C0C0"/>
                  </a:outerShdw>
                </a:effectLst>
                <a:latin typeface="宋体" panose="02010600030101010101" pitchFamily="2" charset="-122"/>
                <a:ea typeface="宋体" panose="02010600030101010101" pitchFamily="2" charset="-122"/>
              </a:rPr>
              <a:t>及其相关套件、工具</a:t>
            </a:r>
          </a:p>
        </p:txBody>
      </p:sp>
      <p:sp>
        <p:nvSpPr>
          <p:cNvPr id="86020"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77C15808-9FD3-4D0A-A253-45ADF78133FD}" type="slidenum">
              <a:rPr altLang="en-US" sz="1400" smtClean="0">
                <a:ea typeface="宋体" panose="02010600030101010101" pitchFamily="2" charset="-122"/>
              </a:rPr>
              <a:pPr algn="r">
                <a:spcBef>
                  <a:spcPct val="0"/>
                </a:spcBef>
                <a:buClrTx/>
                <a:buSzTx/>
                <a:buFont typeface="Arial" panose="020B0604020202020204" pitchFamily="34" charset="0"/>
                <a:buNone/>
              </a:pPr>
              <a:t>26</a:t>
            </a:fld>
            <a:endParaRPr lang="en-US" altLang="en-US" sz="1400" smtClean="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16803">
                                            <p:txEl>
                                              <p:charRg st="14" end="3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03">
                                            <p:txEl>
                                              <p:charRg st="35" end="5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03">
                                            <p:txEl>
                                              <p:charRg st="53" end="7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03">
                                            <p:txEl>
                                              <p:charRg st="92" end="1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0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0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矩形 716801">
            <a:extLst/>
          </p:cNvPr>
          <p:cNvSpPr/>
          <p:nvPr/>
        </p:nvSpPr>
        <p:spPr>
          <a:xfrm>
            <a:off x="1331913" y="334963"/>
            <a:ext cx="6983412" cy="790575"/>
          </a:xfrm>
          <a:prstGeom prst="rect">
            <a:avLst/>
          </a:prstGeom>
          <a:noFill/>
          <a:ln w="9525">
            <a:noFill/>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4400" b="1" smtClean="0">
                <a:solidFill>
                  <a:srgbClr val="3333FF"/>
                </a:solidFill>
                <a:effectLst>
                  <a:outerShdw blurRad="38100" dist="38100" dir="2700000" algn="tl">
                    <a:srgbClr val="C0C0C0"/>
                  </a:outerShdw>
                </a:effectLst>
                <a:latin typeface="楷体_GB2312" pitchFamily="49" charset="-122"/>
                <a:ea typeface="楷体_GB2312" pitchFamily="49" charset="-122"/>
              </a:rPr>
              <a:t>数据管理技术发展的三阶段</a:t>
            </a:r>
          </a:p>
        </p:txBody>
      </p:sp>
      <p:sp>
        <p:nvSpPr>
          <p:cNvPr id="65540"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7F51679C-1A59-4EED-B092-EC9F7D129AA8}" type="slidenum">
              <a:rPr altLang="en-US" sz="1400" smtClean="0">
                <a:ea typeface="宋体" panose="02010600030101010101" pitchFamily="2" charset="-122"/>
              </a:rPr>
              <a:pPr algn="r">
                <a:spcBef>
                  <a:spcPct val="0"/>
                </a:spcBef>
                <a:buClrTx/>
                <a:buSzTx/>
                <a:buFont typeface="Arial" panose="020B0604020202020204" pitchFamily="34" charset="0"/>
                <a:buNone/>
              </a:pPr>
              <a:t>27</a:t>
            </a:fld>
            <a:endParaRPr lang="en-US" altLang="en-US" sz="1400" smtClean="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105829" y="1161063"/>
            <a:ext cx="9248612" cy="5163537"/>
          </a:xfrm>
          <a:prstGeom prst="rect">
            <a:avLst/>
          </a:prstGeom>
        </p:spPr>
      </p:pic>
    </p:spTree>
    <p:extLst>
      <p:ext uri="{BB962C8B-B14F-4D97-AF65-F5344CB8AC3E}">
        <p14:creationId xmlns:p14="http://schemas.microsoft.com/office/powerpoint/2010/main" val="195301376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标题 277505">
            <a:extLst/>
          </p:cNvPr>
          <p:cNvSpPr>
            <a:spLocks noGrp="1"/>
          </p:cNvSpPr>
          <p:nvPr>
            <p:ph type="title"/>
          </p:nvPr>
        </p:nvSpPr>
        <p:spPr/>
        <p:txBody>
          <a:bodyPr/>
          <a:lstStyle/>
          <a:p>
            <a:pPr eaLnBrk="1" hangingPunct="1">
              <a:defRPr/>
            </a:pPr>
            <a:r>
              <a:rPr lang="en-US" altLang="zh-CN" b="1" noProof="1" smtClean="0">
                <a:solidFill>
                  <a:srgbClr val="3333FF"/>
                </a:solidFill>
                <a:effectLst>
                  <a:outerShdw blurRad="38100" dist="38100" dir="2700000">
                    <a:srgbClr val="C0C0C0"/>
                  </a:outerShdw>
                </a:effectLst>
                <a:latin typeface="+mj-lt"/>
                <a:ea typeface="楷体_GB2312" pitchFamily="49" charset="-122"/>
              </a:rPr>
              <a:t>3 </a:t>
            </a:r>
            <a:r>
              <a:rPr lang="zh-CN" altLang="en-US" b="1" noProof="1" smtClean="0">
                <a:solidFill>
                  <a:srgbClr val="3333FF"/>
                </a:solidFill>
                <a:effectLst>
                  <a:outerShdw blurRad="38100" dist="38100" dir="2700000">
                    <a:srgbClr val="C0C0C0"/>
                  </a:outerShdw>
                </a:effectLst>
                <a:latin typeface="+mj-lt"/>
                <a:ea typeface="楷体_GB2312" pitchFamily="49" charset="-122"/>
              </a:rPr>
              <a:t>数据库</a:t>
            </a:r>
            <a:r>
              <a:rPr lang="zh-CN" altLang="en-US" b="1" noProof="1">
                <a:solidFill>
                  <a:srgbClr val="3333FF"/>
                </a:solidFill>
                <a:effectLst>
                  <a:outerShdw blurRad="38100" dist="38100" dir="2700000">
                    <a:srgbClr val="C0C0C0"/>
                  </a:outerShdw>
                </a:effectLst>
                <a:latin typeface="+mj-lt"/>
                <a:ea typeface="楷体_GB2312" pitchFamily="49" charset="-122"/>
              </a:rPr>
              <a:t>基本概念</a:t>
            </a:r>
          </a:p>
        </p:txBody>
      </p:sp>
      <p:sp>
        <p:nvSpPr>
          <p:cNvPr id="277507" name="文本占位符 277506">
            <a:extLst/>
          </p:cNvPr>
          <p:cNvSpPr>
            <a:spLocks noGrp="1"/>
          </p:cNvSpPr>
          <p:nvPr>
            <p:ph idx="1"/>
          </p:nvPr>
        </p:nvSpPr>
        <p:spPr>
          <a:xfrm>
            <a:off x="384175" y="1498600"/>
            <a:ext cx="8318500" cy="2627313"/>
          </a:xfrm>
        </p:spPr>
        <p:txBody>
          <a:bodyPr/>
          <a:lstStyle/>
          <a:p>
            <a:pPr lvl="1" eaLnBrk="1" hangingPunct="1">
              <a:defRPr/>
            </a:pPr>
            <a:r>
              <a:rPr lang="zh-CN" altLang="zh-CN" sz="3200" b="1" dirty="0" smtClean="0">
                <a:effectLst>
                  <a:outerShdw blurRad="38100" dist="38100" dir="2700000" algn="tl">
                    <a:srgbClr val="C0C0C0"/>
                  </a:outerShdw>
                </a:effectLst>
              </a:rPr>
              <a:t>数据库</a:t>
            </a:r>
            <a:r>
              <a:rPr lang="en-US" altLang="zh-CN" sz="3200" b="1" dirty="0" smtClean="0">
                <a:effectLst>
                  <a:outerShdw blurRad="38100" dist="38100" dir="2700000" algn="tl">
                    <a:srgbClr val="C0C0C0"/>
                  </a:outerShdw>
                </a:effectLst>
              </a:rPr>
              <a:t>(DB</a:t>
            </a:r>
            <a:r>
              <a:rPr lang="zh-CN" altLang="en-US" sz="3200" b="1" dirty="0" smtClean="0">
                <a:effectLst>
                  <a:outerShdw blurRad="38100" dist="38100" dir="2700000" algn="tl">
                    <a:srgbClr val="C0C0C0"/>
                  </a:outerShdw>
                </a:effectLst>
              </a:rPr>
              <a:t>，</a:t>
            </a:r>
            <a:r>
              <a:rPr lang="en-US" altLang="zh-CN" sz="3200" b="1" dirty="0" smtClean="0">
                <a:effectLst>
                  <a:outerShdw blurRad="38100" dist="38100" dir="2700000" algn="tl">
                    <a:srgbClr val="C0C0C0"/>
                  </a:outerShdw>
                </a:effectLst>
              </a:rPr>
              <a:t>Database)</a:t>
            </a:r>
            <a:endParaRPr lang="zh-CN" altLang="zh-CN" sz="3200" b="1" dirty="0" smtClean="0">
              <a:effectLst>
                <a:outerShdw blurRad="38100" dist="38100" dir="2700000" algn="tl">
                  <a:srgbClr val="C0C0C0"/>
                </a:outerShdw>
              </a:effectLst>
            </a:endParaRPr>
          </a:p>
          <a:p>
            <a:pPr lvl="1" eaLnBrk="1" hangingPunct="1">
              <a:defRPr/>
            </a:pPr>
            <a:r>
              <a:rPr lang="zh-CN" altLang="zh-CN" sz="3200" b="1" dirty="0" smtClean="0">
                <a:effectLst>
                  <a:outerShdw blurRad="38100" dist="38100" dir="2700000" algn="tl">
                    <a:srgbClr val="C0C0C0"/>
                  </a:outerShdw>
                </a:effectLst>
              </a:rPr>
              <a:t>数据库管理系统</a:t>
            </a:r>
            <a:r>
              <a:rPr lang="en-US" altLang="zh-CN" sz="3200" b="1" dirty="0" smtClean="0">
                <a:effectLst>
                  <a:outerShdw blurRad="38100" dist="38100" dir="2700000" algn="tl">
                    <a:srgbClr val="C0C0C0"/>
                  </a:outerShdw>
                </a:effectLst>
                <a:sym typeface="华文行楷" pitchFamily="2" charset="-122"/>
              </a:rPr>
              <a:t>(DBMS</a:t>
            </a:r>
            <a:r>
              <a:rPr lang="zh-CN" altLang="en-US" sz="3200" b="1" dirty="0" smtClean="0">
                <a:effectLst>
                  <a:outerShdw blurRad="38100" dist="38100" dir="2700000" algn="tl">
                    <a:srgbClr val="C0C0C0"/>
                  </a:outerShdw>
                </a:effectLst>
                <a:sym typeface="华文行楷" pitchFamily="2" charset="-122"/>
              </a:rPr>
              <a:t>，</a:t>
            </a:r>
            <a:r>
              <a:rPr lang="en-US" altLang="zh-CN" sz="3200" b="1" dirty="0" smtClean="0">
                <a:effectLst>
                  <a:outerShdw blurRad="38100" dist="38100" dir="2700000" algn="tl">
                    <a:srgbClr val="C0C0C0"/>
                  </a:outerShdw>
                </a:effectLst>
                <a:sym typeface="华文行楷" pitchFamily="2" charset="-122"/>
              </a:rPr>
              <a:t>Database management system)</a:t>
            </a:r>
            <a:endParaRPr lang="zh-CN" altLang="zh-CN" sz="3200" b="1" dirty="0" smtClean="0">
              <a:effectLst>
                <a:outerShdw blurRad="38100" dist="38100" dir="2700000" algn="tl">
                  <a:srgbClr val="C0C0C0"/>
                </a:outerShdw>
              </a:effectLst>
            </a:endParaRPr>
          </a:p>
          <a:p>
            <a:pPr lvl="1" eaLnBrk="1" hangingPunct="1">
              <a:defRPr/>
            </a:pPr>
            <a:r>
              <a:rPr lang="zh-CN" altLang="zh-CN" sz="3200" b="1" dirty="0" smtClean="0">
                <a:effectLst>
                  <a:outerShdw blurRad="38100" dist="38100" dir="2700000" algn="tl">
                    <a:srgbClr val="C0C0C0"/>
                  </a:outerShdw>
                </a:effectLst>
                <a:sym typeface="华文行楷" pitchFamily="2" charset="-122"/>
              </a:rPr>
              <a:t>数据库系统</a:t>
            </a:r>
            <a:r>
              <a:rPr lang="en-US" altLang="zh-CN" sz="3200" b="1" dirty="0" smtClean="0">
                <a:effectLst>
                  <a:outerShdw blurRad="38100" dist="38100" dir="2700000" algn="tl">
                    <a:srgbClr val="C0C0C0"/>
                  </a:outerShdw>
                </a:effectLst>
                <a:sym typeface="华文行楷" pitchFamily="2" charset="-122"/>
              </a:rPr>
              <a:t>(DBS</a:t>
            </a:r>
            <a:r>
              <a:rPr lang="zh-CN" altLang="en-US" sz="3200" b="1" dirty="0" smtClean="0">
                <a:effectLst>
                  <a:outerShdw blurRad="38100" dist="38100" dir="2700000" algn="tl">
                    <a:srgbClr val="C0C0C0"/>
                  </a:outerShdw>
                </a:effectLst>
                <a:sym typeface="华文行楷" pitchFamily="2" charset="-122"/>
              </a:rPr>
              <a:t>，</a:t>
            </a:r>
            <a:r>
              <a:rPr lang="en-US" altLang="zh-CN" sz="3200" b="1" dirty="0" smtClean="0">
                <a:effectLst>
                  <a:outerShdw blurRad="38100" dist="38100" dir="2700000" algn="tl">
                    <a:srgbClr val="C0C0C0"/>
                  </a:outerShdw>
                </a:effectLst>
                <a:sym typeface="华文行楷" pitchFamily="2" charset="-122"/>
              </a:rPr>
              <a:t>Database System)</a:t>
            </a:r>
            <a:endParaRPr lang="zh-CN" altLang="zh-CN" sz="3200" b="1" dirty="0" smtClean="0">
              <a:effectLst>
                <a:outerShdw blurRad="38100" dist="38100" dir="2700000" algn="tl">
                  <a:srgbClr val="C0C0C0"/>
                </a:outerShdw>
              </a:effectLst>
            </a:endParaRPr>
          </a:p>
          <a:p>
            <a:pPr eaLnBrk="1" hangingPunct="1">
              <a:defRPr/>
            </a:pPr>
            <a:endParaRPr lang="en-US" altLang="zh-CN" b="1" dirty="0" smtClean="0">
              <a:effectLst>
                <a:outerShdw blurRad="38100" dist="38100" dir="2700000" algn="tl">
                  <a:srgbClr val="C0C0C0"/>
                </a:outerShdw>
              </a:effectLst>
            </a:endParaRPr>
          </a:p>
          <a:p>
            <a:pPr eaLnBrk="1" hangingPunct="1">
              <a:defRPr/>
            </a:pPr>
            <a:endParaRPr lang="zh-CN" altLang="zh-CN" b="1" dirty="0" smtClean="0">
              <a:effectLst>
                <a:outerShdw blurRad="38100" dist="38100" dir="2700000" algn="tl">
                  <a:srgbClr val="C0C0C0"/>
                </a:outerShdw>
              </a:effectLst>
            </a:endParaRPr>
          </a:p>
        </p:txBody>
      </p:sp>
      <p:sp>
        <p:nvSpPr>
          <p:cNvPr id="4608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12213DC5-D689-4D76-A6CC-9C9C2B35FD4C}" type="slidenum">
              <a:rPr altLang="en-US" sz="1400" smtClean="0">
                <a:ea typeface="宋体" panose="02010600030101010101" pitchFamily="2" charset="-122"/>
              </a:rPr>
              <a:pPr algn="r">
                <a:spcBef>
                  <a:spcPct val="0"/>
                </a:spcBef>
                <a:buClrTx/>
                <a:buSzTx/>
                <a:buFont typeface="Arial" panose="020B0604020202020204" pitchFamily="34" charset="0"/>
                <a:buNone/>
              </a:pPr>
              <a:t>28</a:t>
            </a:fld>
            <a:endParaRPr lang="en-US" altLang="en-US" sz="1400"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97316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noChangeArrowheads="1"/>
          </p:cNvSpPr>
          <p:nvPr>
            <p:ph type="title"/>
          </p:nvPr>
        </p:nvSpPr>
        <p:spPr/>
        <p:txBody>
          <a:bodyPr/>
          <a:lstStyle/>
          <a:p>
            <a:pPr eaLnBrk="1" hangingPunct="1"/>
            <a:r>
              <a:rPr lang="zh-CN" altLang="en-US" sz="3200" b="1" dirty="0" smtClean="0">
                <a:solidFill>
                  <a:schemeClr val="folHlink"/>
                </a:solidFill>
                <a:ea typeface="楷体_GB2312" pitchFamily="49" charset="-122"/>
              </a:rPr>
              <a:t>什么是数据库</a:t>
            </a:r>
          </a:p>
        </p:txBody>
      </p:sp>
      <p:sp>
        <p:nvSpPr>
          <p:cNvPr id="53250" name="内容占位符 2"/>
          <p:cNvSpPr>
            <a:spLocks noGrp="1" noChangeArrowheads="1"/>
          </p:cNvSpPr>
          <p:nvPr>
            <p:ph idx="1"/>
          </p:nvPr>
        </p:nvSpPr>
        <p:spPr>
          <a:xfrm>
            <a:off x="84138" y="1485900"/>
            <a:ext cx="8574087" cy="5105400"/>
          </a:xfrm>
        </p:spPr>
        <p:txBody>
          <a:bodyPr/>
          <a:lstStyle/>
          <a:p>
            <a:pPr lvl="1" eaLnBrk="1" hangingPunct="1">
              <a:lnSpc>
                <a:spcPct val="80000"/>
              </a:lnSpc>
            </a:pPr>
            <a:r>
              <a:rPr lang="zh-CN" altLang="en-US" dirty="0" smtClean="0">
                <a:latin typeface="宋体" panose="02010600030101010101" pitchFamily="2" charset="-122"/>
                <a:ea typeface="宋体" panose="02010600030101010101" pitchFamily="2" charset="-122"/>
              </a:rPr>
              <a:t>数据库</a:t>
            </a:r>
            <a:r>
              <a:rPr lang="en-US" altLang="zh-CN" dirty="0" smtClean="0">
                <a:latin typeface="宋体" panose="02010600030101010101" pitchFamily="2" charset="-122"/>
                <a:ea typeface="宋体" panose="02010600030101010101" pitchFamily="2" charset="-122"/>
              </a:rPr>
              <a:t>(</a:t>
            </a:r>
            <a:r>
              <a:rPr lang="en-US" altLang="zh-CN" dirty="0" err="1" smtClean="0">
                <a:latin typeface="宋体" panose="02010600030101010101" pitchFamily="2" charset="-122"/>
                <a:ea typeface="宋体" panose="02010600030101010101" pitchFamily="2" charset="-122"/>
              </a:rPr>
              <a:t>DataBase</a:t>
            </a:r>
            <a:r>
              <a:rPr lang="en-US" altLang="zh-CN" dirty="0" smtClean="0">
                <a:latin typeface="宋体" panose="02010600030101010101" pitchFamily="2" charset="-122"/>
                <a:ea typeface="宋体" panose="02010600030101010101" pitchFamily="2" charset="-122"/>
              </a:rPr>
              <a:t>, DB)</a:t>
            </a:r>
            <a:r>
              <a:rPr lang="zh-CN" altLang="en-US" dirty="0" smtClean="0">
                <a:solidFill>
                  <a:srgbClr val="FF0000"/>
                </a:solidFill>
                <a:latin typeface="宋体" panose="02010600030101010101" pitchFamily="2" charset="-122"/>
                <a:ea typeface="宋体" panose="02010600030101010101" pitchFamily="2" charset="-122"/>
              </a:rPr>
              <a:t>长期存储</a:t>
            </a:r>
            <a:r>
              <a:rPr lang="zh-CN" altLang="en-US" dirty="0" smtClean="0">
                <a:latin typeface="宋体" panose="02010600030101010101" pitchFamily="2" charset="-122"/>
                <a:ea typeface="宋体" panose="02010600030101010101" pitchFamily="2" charset="-122"/>
              </a:rPr>
              <a:t>在计算机内、</a:t>
            </a:r>
            <a:r>
              <a:rPr lang="zh-CN" altLang="en-US" dirty="0" smtClean="0">
                <a:solidFill>
                  <a:srgbClr val="FF0000"/>
                </a:solidFill>
                <a:latin typeface="宋体" panose="02010600030101010101" pitchFamily="2" charset="-122"/>
                <a:ea typeface="宋体" panose="02010600030101010101" pitchFamily="2" charset="-122"/>
              </a:rPr>
              <a:t>有组织的</a:t>
            </a:r>
            <a:r>
              <a:rPr lang="zh-CN" altLang="en-US" dirty="0" smtClean="0">
                <a:latin typeface="宋体" panose="02010600030101010101" pitchFamily="2" charset="-122"/>
                <a:ea typeface="宋体" panose="02010600030101010101" pitchFamily="2" charset="-122"/>
              </a:rPr>
              <a:t>、</a:t>
            </a:r>
            <a:r>
              <a:rPr lang="zh-CN" altLang="en-US" dirty="0" smtClean="0">
                <a:solidFill>
                  <a:srgbClr val="FF0000"/>
                </a:solidFill>
                <a:latin typeface="宋体" panose="02010600030101010101" pitchFamily="2" charset="-122"/>
                <a:ea typeface="宋体" panose="02010600030101010101" pitchFamily="2" charset="-122"/>
              </a:rPr>
              <a:t>可共享</a:t>
            </a:r>
            <a:r>
              <a:rPr lang="zh-CN" altLang="en-US" dirty="0" smtClean="0">
                <a:latin typeface="宋体" panose="02010600030101010101" pitchFamily="2" charset="-122"/>
                <a:ea typeface="宋体" panose="02010600030101010101" pitchFamily="2" charset="-122"/>
              </a:rPr>
              <a:t>的大量数据的有序集合</a:t>
            </a:r>
          </a:p>
          <a:p>
            <a:pPr lvl="2" eaLnBrk="1" hangingPunct="1">
              <a:lnSpc>
                <a:spcPct val="80000"/>
              </a:lnSpc>
            </a:pPr>
            <a:r>
              <a:rPr lang="zh-CN" altLang="en-US" sz="2800" dirty="0" smtClean="0">
                <a:solidFill>
                  <a:schemeClr val="folHlink"/>
                </a:solidFill>
                <a:latin typeface="宋体" panose="02010600030101010101" pitchFamily="2" charset="-122"/>
                <a:ea typeface="宋体" panose="02010600030101010101" pitchFamily="2" charset="-122"/>
              </a:rPr>
              <a:t>数据的集合：数据按照一定的数据模型组织、描述和存储</a:t>
            </a:r>
          </a:p>
          <a:p>
            <a:pPr lvl="2" eaLnBrk="1" hangingPunct="1">
              <a:lnSpc>
                <a:spcPct val="80000"/>
              </a:lnSpc>
            </a:pPr>
            <a:r>
              <a:rPr lang="zh-CN" altLang="en-US" sz="2800" dirty="0">
                <a:solidFill>
                  <a:schemeClr val="folHlink"/>
                </a:solidFill>
                <a:latin typeface="宋体" panose="02010600030101010101" pitchFamily="2" charset="-122"/>
                <a:ea typeface="宋体" panose="02010600030101010101" pitchFamily="2" charset="-122"/>
              </a:rPr>
              <a:t>共享：数据库中的一块块数据可为多个不同的用户所共享。</a:t>
            </a:r>
          </a:p>
          <a:p>
            <a:pPr lvl="2" eaLnBrk="1" hangingPunct="1">
              <a:lnSpc>
                <a:spcPct val="80000"/>
              </a:lnSpc>
            </a:pPr>
            <a:endParaRPr lang="en-US" altLang="zh-CN" sz="3200" dirty="0" smtClean="0">
              <a:solidFill>
                <a:schemeClr val="folHlink"/>
              </a:solidFill>
              <a:latin typeface="宋体" panose="02010600030101010101" pitchFamily="2" charset="-122"/>
              <a:ea typeface="宋体" panose="02010600030101010101" pitchFamily="2" charset="-122"/>
            </a:endParaRPr>
          </a:p>
          <a:p>
            <a:pPr lvl="2" eaLnBrk="1" hangingPunct="1">
              <a:lnSpc>
                <a:spcPct val="80000"/>
              </a:lnSpc>
            </a:pPr>
            <a:endParaRPr lang="zh-CN" altLang="en-US" dirty="0" smtClean="0">
              <a:latin typeface="宋体" panose="02010600030101010101" pitchFamily="2" charset="-122"/>
              <a:ea typeface="宋体" panose="02010600030101010101" pitchFamily="2" charset="-122"/>
            </a:endParaRPr>
          </a:p>
        </p:txBody>
      </p:sp>
      <p:grpSp>
        <p:nvGrpSpPr>
          <p:cNvPr id="7" name="组合 5"/>
          <p:cNvGrpSpPr>
            <a:grpSpLocks/>
          </p:cNvGrpSpPr>
          <p:nvPr/>
        </p:nvGrpSpPr>
        <p:grpSpPr bwMode="auto">
          <a:xfrm>
            <a:off x="126637" y="4149050"/>
            <a:ext cx="5309423" cy="2618216"/>
            <a:chOff x="2400" y="1440"/>
            <a:chExt cx="9600" cy="4832"/>
          </a:xfrm>
        </p:grpSpPr>
        <p:grpSp>
          <p:nvGrpSpPr>
            <p:cNvPr id="10" name="组合 416801"/>
            <p:cNvGrpSpPr>
              <a:grpSpLocks/>
            </p:cNvGrpSpPr>
            <p:nvPr/>
          </p:nvGrpSpPr>
          <p:grpSpPr bwMode="auto">
            <a:xfrm>
              <a:off x="2400" y="1440"/>
              <a:ext cx="9600" cy="4833"/>
              <a:chOff x="960" y="528"/>
              <a:chExt cx="3648" cy="1392"/>
            </a:xfrm>
          </p:grpSpPr>
          <p:sp>
            <p:nvSpPr>
              <p:cNvPr id="16" name="椭圆 416773"/>
              <p:cNvSpPr>
                <a:spLocks noChangeArrowheads="1"/>
              </p:cNvSpPr>
              <p:nvPr/>
            </p:nvSpPr>
            <p:spPr bwMode="auto">
              <a:xfrm>
                <a:off x="2256" y="528"/>
                <a:ext cx="1056" cy="288"/>
              </a:xfrm>
              <a:prstGeom prst="ellipse">
                <a:avLst/>
              </a:prstGeom>
              <a:solidFill>
                <a:srgbClr val="FFFFFF"/>
              </a:solidFill>
              <a:ln w="9525">
                <a:solidFill>
                  <a:srgbClr val="000000"/>
                </a:solidFill>
                <a:round/>
                <a:headEnd/>
                <a:tailEnd/>
              </a:ln>
            </p:spPr>
            <p:txBody>
              <a:bodyPr lIns="0" tIns="0" rIns="0" bIns="0"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a:spcBef>
                    <a:spcPct val="0"/>
                  </a:spcBef>
                  <a:buClrTx/>
                  <a:buSzTx/>
                  <a:buFont typeface="Arial" panose="020B0604020202020204" pitchFamily="34" charset="0"/>
                  <a:buNone/>
                </a:pPr>
                <a:r>
                  <a:rPr lang="zh-CN" altLang="en-US" sz="2000" b="1">
                    <a:latin typeface="Times New Roman" panose="02020603050405020304" pitchFamily="18" charset="0"/>
                    <a:ea typeface="宋体" panose="02010600030101010101" pitchFamily="2" charset="-122"/>
                  </a:rPr>
                  <a:t>应用程 序</a:t>
                </a:r>
              </a:p>
            </p:txBody>
          </p:sp>
          <p:sp>
            <p:nvSpPr>
              <p:cNvPr id="17" name="直接连接符 416774"/>
              <p:cNvSpPr>
                <a:spLocks noChangeShapeType="1"/>
              </p:cNvSpPr>
              <p:nvPr/>
            </p:nvSpPr>
            <p:spPr bwMode="auto">
              <a:xfrm flipV="1">
                <a:off x="2736" y="816"/>
                <a:ext cx="0" cy="192"/>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直接连接符 416775"/>
              <p:cNvSpPr>
                <a:spLocks noChangeShapeType="1"/>
              </p:cNvSpPr>
              <p:nvPr/>
            </p:nvSpPr>
            <p:spPr bwMode="auto">
              <a:xfrm>
                <a:off x="2832" y="816"/>
                <a:ext cx="0" cy="192"/>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椭圆 416789"/>
              <p:cNvSpPr>
                <a:spLocks noChangeArrowheads="1"/>
              </p:cNvSpPr>
              <p:nvPr/>
            </p:nvSpPr>
            <p:spPr bwMode="auto">
              <a:xfrm>
                <a:off x="960" y="960"/>
                <a:ext cx="1056" cy="288"/>
              </a:xfrm>
              <a:prstGeom prst="ellipse">
                <a:avLst/>
              </a:prstGeom>
              <a:solidFill>
                <a:srgbClr val="FFFFFF"/>
              </a:solidFill>
              <a:ln w="9525">
                <a:solidFill>
                  <a:srgbClr val="000000"/>
                </a:solidFill>
                <a:round/>
                <a:headEnd/>
                <a:tailEnd/>
              </a:ln>
            </p:spPr>
            <p:txBody>
              <a:bodyPr lIns="0" tIns="0" rIns="0" bIns="0"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a:spcBef>
                    <a:spcPct val="0"/>
                  </a:spcBef>
                  <a:buClrTx/>
                  <a:buSzTx/>
                  <a:buFont typeface="Arial" panose="020B0604020202020204" pitchFamily="34" charset="0"/>
                  <a:buNone/>
                </a:pPr>
                <a:r>
                  <a:rPr lang="zh-CN" altLang="en-US" sz="2000" b="1">
                    <a:latin typeface="Times New Roman" panose="02020603050405020304" pitchFamily="18" charset="0"/>
                    <a:ea typeface="宋体" panose="02010600030101010101" pitchFamily="2" charset="-122"/>
                  </a:rPr>
                  <a:t>应用程 序</a:t>
                </a:r>
              </a:p>
            </p:txBody>
          </p:sp>
          <p:sp>
            <p:nvSpPr>
              <p:cNvPr id="20" name="椭圆 416790"/>
              <p:cNvSpPr>
                <a:spLocks noChangeArrowheads="1"/>
              </p:cNvSpPr>
              <p:nvPr/>
            </p:nvSpPr>
            <p:spPr bwMode="auto">
              <a:xfrm>
                <a:off x="3552" y="960"/>
                <a:ext cx="1056" cy="288"/>
              </a:xfrm>
              <a:prstGeom prst="ellipse">
                <a:avLst/>
              </a:prstGeom>
              <a:solidFill>
                <a:srgbClr val="FFFFFF"/>
              </a:solidFill>
              <a:ln w="9525">
                <a:solidFill>
                  <a:srgbClr val="000000"/>
                </a:solidFill>
                <a:round/>
                <a:headEnd/>
                <a:tailEnd/>
              </a:ln>
            </p:spPr>
            <p:txBody>
              <a:bodyPr lIns="0" tIns="0" rIns="0" bIns="0"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a:spcBef>
                    <a:spcPct val="0"/>
                  </a:spcBef>
                  <a:buClrTx/>
                  <a:buSzTx/>
                  <a:buFont typeface="Arial" panose="020B0604020202020204" pitchFamily="34" charset="0"/>
                  <a:buNone/>
                </a:pPr>
                <a:r>
                  <a:rPr lang="zh-CN" altLang="en-US" sz="2000" b="1" dirty="0" smtClean="0">
                    <a:latin typeface="Times New Roman" panose="02020603050405020304" pitchFamily="18" charset="0"/>
                    <a:ea typeface="宋体" panose="02010600030101010101" pitchFamily="2" charset="-122"/>
                  </a:rPr>
                  <a:t>应用程序</a:t>
                </a:r>
                <a:endParaRPr lang="zh-CN" altLang="en-US" sz="2000" b="1" dirty="0">
                  <a:latin typeface="Times New Roman" panose="02020603050405020304" pitchFamily="18" charset="0"/>
                  <a:ea typeface="宋体" panose="02010600030101010101" pitchFamily="2" charset="-122"/>
                </a:endParaRPr>
              </a:p>
            </p:txBody>
          </p:sp>
          <p:sp>
            <p:nvSpPr>
              <p:cNvPr id="21" name="椭圆 416791"/>
              <p:cNvSpPr>
                <a:spLocks noChangeArrowheads="1"/>
              </p:cNvSpPr>
              <p:nvPr/>
            </p:nvSpPr>
            <p:spPr bwMode="auto">
              <a:xfrm>
                <a:off x="3168" y="1632"/>
                <a:ext cx="1056" cy="288"/>
              </a:xfrm>
              <a:prstGeom prst="ellipse">
                <a:avLst/>
              </a:prstGeom>
              <a:solidFill>
                <a:srgbClr val="FFFFFF"/>
              </a:solidFill>
              <a:ln w="9525">
                <a:solidFill>
                  <a:srgbClr val="000000"/>
                </a:solidFill>
                <a:round/>
                <a:headEnd/>
                <a:tailEnd/>
              </a:ln>
            </p:spPr>
            <p:txBody>
              <a:bodyPr lIns="0" tIns="0" rIns="0" bIns="0"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a:spcBef>
                    <a:spcPct val="0"/>
                  </a:spcBef>
                  <a:buClrTx/>
                  <a:buSzTx/>
                  <a:buFont typeface="Arial" panose="020B0604020202020204" pitchFamily="34" charset="0"/>
                  <a:buNone/>
                </a:pPr>
                <a:r>
                  <a:rPr lang="zh-CN" altLang="en-US" sz="2000" b="1" dirty="0" smtClean="0">
                    <a:latin typeface="Times New Roman" panose="02020603050405020304" pitchFamily="18" charset="0"/>
                    <a:ea typeface="宋体" panose="02010600030101010101" pitchFamily="2" charset="-122"/>
                  </a:rPr>
                  <a:t>应用程序</a:t>
                </a:r>
                <a:endParaRPr lang="zh-CN" altLang="en-US" sz="2000" b="1" dirty="0">
                  <a:latin typeface="Times New Roman" panose="02020603050405020304" pitchFamily="18" charset="0"/>
                  <a:ea typeface="宋体" panose="02010600030101010101" pitchFamily="2" charset="-122"/>
                </a:endParaRPr>
              </a:p>
            </p:txBody>
          </p:sp>
          <p:sp>
            <p:nvSpPr>
              <p:cNvPr id="22" name="椭圆 416792"/>
              <p:cNvSpPr>
                <a:spLocks noChangeArrowheads="1"/>
              </p:cNvSpPr>
              <p:nvPr/>
            </p:nvSpPr>
            <p:spPr bwMode="auto">
              <a:xfrm>
                <a:off x="1344" y="1632"/>
                <a:ext cx="1056" cy="288"/>
              </a:xfrm>
              <a:prstGeom prst="ellipse">
                <a:avLst/>
              </a:prstGeom>
              <a:solidFill>
                <a:srgbClr val="FFFFFF"/>
              </a:solidFill>
              <a:ln w="9525">
                <a:solidFill>
                  <a:srgbClr val="000000"/>
                </a:solidFill>
                <a:round/>
                <a:headEnd/>
                <a:tailEnd/>
              </a:ln>
            </p:spPr>
            <p:txBody>
              <a:bodyPr lIns="0" tIns="0" rIns="0" bIns="0" anchor="ct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a:spcBef>
                    <a:spcPct val="0"/>
                  </a:spcBef>
                  <a:buClrTx/>
                  <a:buSzTx/>
                  <a:buFont typeface="Arial" panose="020B0604020202020204" pitchFamily="34" charset="0"/>
                  <a:buNone/>
                </a:pPr>
                <a:r>
                  <a:rPr lang="zh-CN" altLang="en-US" sz="2000" b="1">
                    <a:latin typeface="Times New Roman" panose="02020603050405020304" pitchFamily="18" charset="0"/>
                    <a:ea typeface="宋体" panose="02010600030101010101" pitchFamily="2" charset="-122"/>
                  </a:rPr>
                  <a:t>应用程 序</a:t>
                </a:r>
              </a:p>
            </p:txBody>
          </p:sp>
          <p:sp>
            <p:nvSpPr>
              <p:cNvPr id="23" name="直接连接符 416793"/>
              <p:cNvSpPr>
                <a:spLocks noChangeShapeType="1"/>
              </p:cNvSpPr>
              <p:nvPr/>
            </p:nvSpPr>
            <p:spPr bwMode="auto">
              <a:xfrm>
                <a:off x="1968" y="1152"/>
                <a:ext cx="336" cy="96"/>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 name="直接连接符 416794"/>
              <p:cNvSpPr>
                <a:spLocks noChangeShapeType="1"/>
              </p:cNvSpPr>
              <p:nvPr/>
            </p:nvSpPr>
            <p:spPr bwMode="auto">
              <a:xfrm flipV="1">
                <a:off x="2352" y="1536"/>
                <a:ext cx="192" cy="144"/>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 name="直接连接符 416795"/>
              <p:cNvSpPr>
                <a:spLocks noChangeShapeType="1"/>
              </p:cNvSpPr>
              <p:nvPr/>
            </p:nvSpPr>
            <p:spPr bwMode="auto">
              <a:xfrm flipH="1" flipV="1">
                <a:off x="3072" y="1536"/>
                <a:ext cx="240" cy="144"/>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直接连接符 416796"/>
              <p:cNvSpPr>
                <a:spLocks noChangeShapeType="1"/>
              </p:cNvSpPr>
              <p:nvPr/>
            </p:nvSpPr>
            <p:spPr bwMode="auto">
              <a:xfrm flipH="1">
                <a:off x="2400" y="1584"/>
                <a:ext cx="192" cy="144"/>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直接连接符 416797"/>
              <p:cNvSpPr>
                <a:spLocks noChangeShapeType="1"/>
              </p:cNvSpPr>
              <p:nvPr/>
            </p:nvSpPr>
            <p:spPr bwMode="auto">
              <a:xfrm>
                <a:off x="3168" y="1488"/>
                <a:ext cx="240" cy="144"/>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直接连接符 416798"/>
              <p:cNvSpPr>
                <a:spLocks noChangeShapeType="1"/>
              </p:cNvSpPr>
              <p:nvPr/>
            </p:nvSpPr>
            <p:spPr bwMode="auto">
              <a:xfrm>
                <a:off x="2016" y="1056"/>
                <a:ext cx="336" cy="96"/>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9" name="直接连接符 416799"/>
              <p:cNvSpPr>
                <a:spLocks noChangeShapeType="1"/>
              </p:cNvSpPr>
              <p:nvPr/>
            </p:nvSpPr>
            <p:spPr bwMode="auto">
              <a:xfrm flipV="1">
                <a:off x="3216" y="1056"/>
                <a:ext cx="336" cy="96"/>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30" name="直接连接符 416800"/>
              <p:cNvSpPr>
                <a:spLocks noChangeShapeType="1"/>
              </p:cNvSpPr>
              <p:nvPr/>
            </p:nvSpPr>
            <p:spPr bwMode="auto">
              <a:xfrm flipV="1">
                <a:off x="3264" y="1152"/>
                <a:ext cx="336" cy="96"/>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1" name="组合 4"/>
            <p:cNvGrpSpPr>
              <a:grpSpLocks/>
            </p:cNvGrpSpPr>
            <p:nvPr/>
          </p:nvGrpSpPr>
          <p:grpSpPr bwMode="auto">
            <a:xfrm>
              <a:off x="6130" y="3273"/>
              <a:ext cx="2206" cy="1580"/>
              <a:chOff x="6130" y="3273"/>
              <a:chExt cx="2206" cy="1580"/>
            </a:xfrm>
          </p:grpSpPr>
          <p:grpSp>
            <p:nvGrpSpPr>
              <p:cNvPr id="12" name="组合 8"/>
              <p:cNvGrpSpPr>
                <a:grpSpLocks/>
              </p:cNvGrpSpPr>
              <p:nvPr/>
            </p:nvGrpSpPr>
            <p:grpSpPr bwMode="auto">
              <a:xfrm>
                <a:off x="6130" y="3273"/>
                <a:ext cx="2207" cy="1580"/>
                <a:chOff x="10829" y="6309"/>
                <a:chExt cx="3515" cy="3166"/>
              </a:xfrm>
            </p:grpSpPr>
            <p:sp>
              <p:nvSpPr>
                <p:cNvPr id="14" name="流程图: 磁盘 13">
                  <a:extLst/>
                </p:cNvPr>
                <p:cNvSpPr/>
                <p:nvPr/>
              </p:nvSpPr>
              <p:spPr>
                <a:xfrm>
                  <a:off x="10829" y="6310"/>
                  <a:ext cx="3492" cy="3167"/>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pic>
              <p:nvPicPr>
                <p:cNvPr id="15"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 y="7486"/>
                  <a:ext cx="2917"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文本框 3"/>
              <p:cNvSpPr txBox="1">
                <a:spLocks noChangeArrowheads="1"/>
              </p:cNvSpPr>
              <p:nvPr/>
            </p:nvSpPr>
            <p:spPr bwMode="auto">
              <a:xfrm>
                <a:off x="6430" y="3273"/>
                <a:ext cx="1907"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r>
                  <a:rPr lang="zh-CN" altLang="en-US" sz="1800" b="1">
                    <a:solidFill>
                      <a:srgbClr val="FF0000"/>
                    </a:solidFill>
                    <a:ea typeface="宋体" panose="02010600030101010101" pitchFamily="2" charset="-122"/>
                  </a:rPr>
                  <a:t>共享数据</a:t>
                </a:r>
              </a:p>
            </p:txBody>
          </p:sp>
        </p:grpSp>
      </p:grpSp>
      <p:sp>
        <p:nvSpPr>
          <p:cNvPr id="31" name="AutoShape 4"/>
          <p:cNvSpPr>
            <a:spLocks noChangeArrowheads="1"/>
          </p:cNvSpPr>
          <p:nvPr/>
        </p:nvSpPr>
        <p:spPr bwMode="auto">
          <a:xfrm>
            <a:off x="5574325" y="3300980"/>
            <a:ext cx="3328370" cy="1953472"/>
          </a:xfrm>
          <a:prstGeom prst="horizontalScroll">
            <a:avLst>
              <a:gd name="adj" fmla="val 125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006600"/>
                </a:solidFill>
              </a:rPr>
              <a:t>  </a:t>
            </a:r>
            <a:r>
              <a:rPr lang="zh-CN" altLang="en-US" sz="2000" b="1" dirty="0">
                <a:solidFill>
                  <a:srgbClr val="006600"/>
                </a:solidFill>
              </a:rPr>
              <a:t>数据库数据具有永久存储</a:t>
            </a:r>
            <a:r>
              <a:rPr lang="zh-CN" altLang="en-US" sz="2000" b="1" dirty="0" smtClean="0">
                <a:solidFill>
                  <a:srgbClr val="006600"/>
                </a:solidFill>
              </a:rPr>
              <a:t>、</a:t>
            </a:r>
            <a:endParaRPr lang="en-US" altLang="zh-CN" sz="2000" b="1" dirty="0" smtClean="0">
              <a:solidFill>
                <a:srgbClr val="006600"/>
              </a:solidFill>
            </a:endParaRPr>
          </a:p>
          <a:p>
            <a:pPr algn="ctr" eaLnBrk="1" hangingPunct="1"/>
            <a:r>
              <a:rPr lang="zh-CN" altLang="en-US" sz="2000" b="1" dirty="0" smtClean="0">
                <a:solidFill>
                  <a:srgbClr val="006600"/>
                </a:solidFill>
              </a:rPr>
              <a:t>有</a:t>
            </a:r>
            <a:r>
              <a:rPr lang="zh-CN" altLang="en-US" sz="2000" b="1" dirty="0">
                <a:solidFill>
                  <a:srgbClr val="006600"/>
                </a:solidFill>
              </a:rPr>
              <a:t>组织和可</a:t>
            </a:r>
            <a:r>
              <a:rPr lang="zh-CN" altLang="en-US" sz="2000" b="1" dirty="0" smtClean="0">
                <a:solidFill>
                  <a:srgbClr val="006600"/>
                </a:solidFill>
              </a:rPr>
              <a:t>共享</a:t>
            </a:r>
            <a:endParaRPr lang="en-US" altLang="zh-CN" sz="2000" b="1" dirty="0" smtClean="0">
              <a:solidFill>
                <a:srgbClr val="006600"/>
              </a:solidFill>
            </a:endParaRPr>
          </a:p>
          <a:p>
            <a:pPr algn="ctr" eaLnBrk="1" hangingPunct="1"/>
            <a:r>
              <a:rPr lang="zh-CN" altLang="en-US" sz="2000" b="1" dirty="0" smtClean="0">
                <a:solidFill>
                  <a:srgbClr val="006600"/>
                </a:solidFill>
              </a:rPr>
              <a:t>三</a:t>
            </a:r>
            <a:r>
              <a:rPr lang="zh-CN" altLang="en-US" sz="2000" b="1" dirty="0">
                <a:solidFill>
                  <a:srgbClr val="006600"/>
                </a:solidFill>
              </a:rPr>
              <a:t>个基本特点。</a:t>
            </a:r>
          </a:p>
        </p:txBody>
      </p:sp>
    </p:spTree>
    <p:extLst>
      <p:ext uri="{BB962C8B-B14F-4D97-AF65-F5344CB8AC3E}">
        <p14:creationId xmlns:p14="http://schemas.microsoft.com/office/powerpoint/2010/main" val="2857250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3250">
                                            <p:txEl>
                                              <p:pRg st="1" end="1"/>
                                            </p:txEl>
                                          </p:spTgt>
                                        </p:tgtEl>
                                        <p:attrNameLst>
                                          <p:attrName>style.visibility</p:attrName>
                                        </p:attrNameLst>
                                      </p:cBhvr>
                                      <p:to>
                                        <p:strVal val="visible"/>
                                      </p:to>
                                    </p:set>
                                    <p:animEffect transition="in" filter="diamond(in)">
                                      <p:cBhvr>
                                        <p:cTn id="7" dur="2000"/>
                                        <p:tgtEl>
                                          <p:spTgt spid="532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3250">
                                            <p:txEl>
                                              <p:pRg st="2" end="2"/>
                                            </p:txEl>
                                          </p:spTgt>
                                        </p:tgtEl>
                                        <p:attrNameLst>
                                          <p:attrName>style.visibility</p:attrName>
                                        </p:attrNameLst>
                                      </p:cBhvr>
                                      <p:to>
                                        <p:strVal val="visible"/>
                                      </p:to>
                                    </p:set>
                                    <p:animEffect transition="in" filter="diamond(in)">
                                      <p:cBhvr>
                                        <p:cTn id="12" dur="2000"/>
                                        <p:tgtEl>
                                          <p:spTgt spid="532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1000" fill="hold"/>
                                        <p:tgtEl>
                                          <p:spTgt spid="31"/>
                                        </p:tgtEl>
                                        <p:attrNameLst>
                                          <p:attrName>ppt_w</p:attrName>
                                        </p:attrNameLst>
                                      </p:cBhvr>
                                      <p:tavLst>
                                        <p:tav tm="0">
                                          <p:val>
                                            <p:strVal val="#ppt_w*0.70"/>
                                          </p:val>
                                        </p:tav>
                                        <p:tav tm="100000">
                                          <p:val>
                                            <p:strVal val="#ppt_w"/>
                                          </p:val>
                                        </p:tav>
                                      </p:tavLst>
                                    </p:anim>
                                    <p:anim calcmode="lin" valueType="num">
                                      <p:cBhvr>
                                        <p:cTn id="18" dur="1000" fill="hold"/>
                                        <p:tgtEl>
                                          <p:spTgt spid="31"/>
                                        </p:tgtEl>
                                        <p:attrNameLst>
                                          <p:attrName>ppt_h</p:attrName>
                                        </p:attrNameLst>
                                      </p:cBhvr>
                                      <p:tavLst>
                                        <p:tav tm="0">
                                          <p:val>
                                            <p:strVal val="#ppt_h"/>
                                          </p:val>
                                        </p:tav>
                                        <p:tav tm="100000">
                                          <p:val>
                                            <p:strVal val="#ppt_h"/>
                                          </p:val>
                                        </p:tav>
                                      </p:tavLst>
                                    </p:anim>
                                    <p:animEffect transition="in" filter="fade">
                                      <p:cBhvr>
                                        <p:cTn id="1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07720" y="2847975"/>
            <a:ext cx="7528560" cy="645160"/>
          </a:xfrm>
          <a:prstGeom prst="rect">
            <a:avLst/>
          </a:prstGeom>
          <a:noFill/>
        </p:spPr>
        <p:txBody>
          <a:bodyPr wrap="none" rtlCol="0" anchor="t">
            <a:spAutoFit/>
          </a:bodyPr>
          <a:lstStyle/>
          <a:p>
            <a:r>
              <a:rPr lang="zh-CN" altLang="en-US" sz="3600" b="1" dirty="0">
                <a:solidFill>
                  <a:srgbClr val="000099"/>
                </a:solidFill>
                <a:latin typeface="宋体" panose="02010600030101010101" pitchFamily="2" charset="-122"/>
                <a:sym typeface="+mn-ea"/>
              </a:rPr>
              <a:t>我们生活中数据库应用实例有哪些？</a:t>
            </a:r>
          </a:p>
        </p:txBody>
      </p:sp>
    </p:spTree>
    <p:extLst>
      <p:ext uri="{BB962C8B-B14F-4D97-AF65-F5344CB8AC3E}">
        <p14:creationId xmlns:p14="http://schemas.microsoft.com/office/powerpoint/2010/main" val="25357915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416769"/>
          <p:cNvSpPr>
            <a:spLocks noGrp="1" noChangeArrowheads="1"/>
          </p:cNvSpPr>
          <p:nvPr>
            <p:ph type="title"/>
          </p:nvPr>
        </p:nvSpPr>
        <p:spPr/>
        <p:txBody>
          <a:bodyPr tIns="0" bIns="0" anchor="ctr"/>
          <a:lstStyle/>
          <a:p>
            <a:pPr eaLnBrk="1" hangingPunct="1"/>
            <a:r>
              <a:rPr lang="en-US" altLang="zh-CN" sz="3200" b="1" dirty="0" smtClean="0">
                <a:solidFill>
                  <a:schemeClr val="folHlink"/>
                </a:solidFill>
                <a:ea typeface="楷体_GB2312" pitchFamily="49" charset="-122"/>
              </a:rPr>
              <a:t>DB</a:t>
            </a:r>
            <a:r>
              <a:rPr lang="zh-CN" altLang="en-US" sz="3200" b="1" dirty="0" smtClean="0">
                <a:solidFill>
                  <a:schemeClr val="folHlink"/>
                </a:solidFill>
                <a:ea typeface="楷体_GB2312" pitchFamily="49" charset="-122"/>
              </a:rPr>
              <a:t>的特点</a:t>
            </a:r>
          </a:p>
        </p:txBody>
      </p:sp>
      <p:sp>
        <p:nvSpPr>
          <p:cNvPr id="416771" name="内容占位符 416770"/>
          <p:cNvSpPr>
            <a:spLocks noGrp="1" noChangeArrowheads="1"/>
          </p:cNvSpPr>
          <p:nvPr>
            <p:ph idx="1"/>
          </p:nvPr>
        </p:nvSpPr>
        <p:spPr>
          <a:xfrm>
            <a:off x="207386" y="3861030"/>
            <a:ext cx="8496300" cy="2160150"/>
          </a:xfrm>
        </p:spPr>
        <p:txBody>
          <a:bodyPr/>
          <a:lstStyle/>
          <a:p>
            <a:pPr eaLnBrk="1" hangingPunct="1"/>
            <a:r>
              <a:rPr lang="zh-CN" altLang="en-US" sz="2800" dirty="0" smtClean="0">
                <a:latin typeface="新宋体" panose="02010609030101010101" pitchFamily="49" charset="-122"/>
                <a:ea typeface="新宋体" panose="02010609030101010101" pitchFamily="49" charset="-122"/>
              </a:rPr>
              <a:t>需要有数据管理技术，以便对数据作集中、统一的管理并使其对应用（程序）共享</a:t>
            </a:r>
          </a:p>
          <a:p>
            <a:pPr eaLnBrk="1" hangingPunct="1"/>
            <a:r>
              <a:rPr lang="zh-CN" altLang="en-US" sz="2800" dirty="0" smtClean="0">
                <a:latin typeface="新宋体" panose="02010609030101010101" pitchFamily="49" charset="-122"/>
                <a:ea typeface="新宋体" panose="02010609030101010101" pitchFamily="49" charset="-122"/>
              </a:rPr>
              <a:t>现代数据库的数据管理通过数据库管理系统（</a:t>
            </a:r>
            <a:r>
              <a:rPr lang="en-US" altLang="zh-CN" sz="2800" dirty="0" smtClean="0">
                <a:latin typeface="新宋体" panose="02010609030101010101" pitchFamily="49" charset="-122"/>
                <a:ea typeface="新宋体" panose="02010609030101010101" pitchFamily="49" charset="-122"/>
              </a:rPr>
              <a:t>DBMS</a:t>
            </a:r>
            <a:r>
              <a:rPr lang="zh-CN" altLang="en-US" sz="2800" dirty="0" smtClean="0">
                <a:latin typeface="新宋体" panose="02010609030101010101" pitchFamily="49" charset="-122"/>
                <a:ea typeface="新宋体" panose="02010609030101010101" pitchFamily="49" charset="-122"/>
              </a:rPr>
              <a:t>）来实现</a:t>
            </a:r>
          </a:p>
        </p:txBody>
      </p:sp>
      <p:sp>
        <p:nvSpPr>
          <p:cNvPr id="3" name="灯片编号占位符 2">
            <a:extLst/>
          </p:cNvPr>
          <p:cNvSpPr>
            <a:spLocks noGrp="1"/>
          </p:cNvSpPr>
          <p:nvPr>
            <p:ph type="sldNum" sz="quarter" idx="12"/>
          </p:nvPr>
        </p:nvSpPr>
        <p:spPr/>
        <p: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Tahoma" panose="020B0604030504040204" pitchFamily="34" charset="0"/>
                <a:ea typeface="宋体" panose="02010600030101010101" pitchFamily="2" charset="-122"/>
                <a:cs typeface="+mn-cs"/>
              </a:defRPr>
            </a:lvl5pPr>
          </a:lstStyle>
          <a:p>
            <a:pPr algn="r" eaLnBrk="1" hangingPunct="1">
              <a:defRPr/>
            </a:pPr>
            <a:fld id="{3312F18C-1EB9-432D-9D39-BDE07C7824EA}" type="slidenum">
              <a:rPr lang="zh-CN" altLang="en-US" sz="1400" dirty="0">
                <a:effectLst>
                  <a:outerShdw blurRad="38100" dist="38100" dir="2700000">
                    <a:srgbClr val="C0C0C0"/>
                  </a:outerShdw>
                </a:effectLst>
                <a:latin typeface="Times New Roman" panose="02020603050405020304" pitchFamily="18" charset="0"/>
              </a:rPr>
              <a:pPr algn="r" eaLnBrk="1" hangingPunct="1">
                <a:defRPr/>
              </a:pPr>
              <a:t>30</a:t>
            </a:fld>
            <a:endParaRPr lang="zh-CN" altLang="en-US" sz="1400">
              <a:effectLst>
                <a:outerShdw blurRad="38100" dist="38100" dir="2700000">
                  <a:srgbClr val="C0C0C0"/>
                </a:outerShdw>
              </a:effectLst>
              <a:latin typeface="Times New Roman" panose="02020603050405020304" pitchFamily="18" charset="0"/>
            </a:endParaRPr>
          </a:p>
        </p:txBody>
      </p:sp>
      <p:sp>
        <p:nvSpPr>
          <p:cNvPr id="2" name="文本框 1"/>
          <p:cNvSpPr txBox="1"/>
          <p:nvPr/>
        </p:nvSpPr>
        <p:spPr>
          <a:xfrm>
            <a:off x="899745" y="1556870"/>
            <a:ext cx="7416515" cy="1815882"/>
          </a:xfrm>
          <a:prstGeom prst="rect">
            <a:avLst/>
          </a:prstGeom>
          <a:noFill/>
        </p:spPr>
        <p:txBody>
          <a:bodyPr wrap="square" rtlCol="0">
            <a:spAutoFit/>
          </a:bodyPr>
          <a:lstStyle/>
          <a:p>
            <a:pPr marL="342900" indent="-342900">
              <a:buFont typeface="Wingdings" panose="05000000000000000000" pitchFamily="2" charset="2"/>
              <a:buChar char="n"/>
            </a:pPr>
            <a:r>
              <a:rPr lang="zh-CN" altLang="en-US" sz="2800" dirty="0" smtClean="0"/>
              <a:t>数据冗余度小</a:t>
            </a:r>
            <a:endParaRPr lang="en-US" altLang="zh-CN" sz="2800" dirty="0" smtClean="0"/>
          </a:p>
          <a:p>
            <a:pPr marL="342900" indent="-342900">
              <a:buFont typeface="Wingdings" panose="05000000000000000000" pitchFamily="2" charset="2"/>
              <a:buChar char="n"/>
            </a:pPr>
            <a:r>
              <a:rPr lang="zh-CN" altLang="en-US" sz="2800" dirty="0" smtClean="0"/>
              <a:t>数据可共享</a:t>
            </a:r>
            <a:endParaRPr lang="en-US" altLang="zh-CN" sz="2800" dirty="0" smtClean="0"/>
          </a:p>
          <a:p>
            <a:pPr marL="342900" indent="-342900">
              <a:buFont typeface="Wingdings" panose="05000000000000000000" pitchFamily="2" charset="2"/>
              <a:buChar char="n"/>
            </a:pPr>
            <a:r>
              <a:rPr lang="zh-CN" altLang="en-US" sz="2800" dirty="0" smtClean="0"/>
              <a:t>数据独立性高</a:t>
            </a:r>
            <a:endParaRPr lang="en-US" altLang="zh-CN" sz="2800" dirty="0" smtClean="0"/>
          </a:p>
          <a:p>
            <a:pPr marL="342900" indent="-342900">
              <a:buFont typeface="Wingdings" panose="05000000000000000000" pitchFamily="2" charset="2"/>
              <a:buChar char="n"/>
            </a:pPr>
            <a:r>
              <a:rPr lang="zh-CN" altLang="en-US" sz="2800" dirty="0" smtClean="0"/>
              <a:t>易扩展</a:t>
            </a:r>
            <a:endParaRPr lang="zh-CN" altLang="en-US" sz="2800" dirty="0"/>
          </a:p>
        </p:txBody>
      </p:sp>
    </p:spTree>
    <p:extLst>
      <p:ext uri="{BB962C8B-B14F-4D97-AF65-F5344CB8AC3E}">
        <p14:creationId xmlns:p14="http://schemas.microsoft.com/office/powerpoint/2010/main" val="3609239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animEffect transition="in" filter="blinds(horizontal)">
                                      <p:cBhvr>
                                        <p:cTn id="7" dur="500"/>
                                        <p:tgtEl>
                                          <p:spTgt spid="4167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16771">
                                            <p:txEl>
                                              <p:pRg st="1" end="1"/>
                                            </p:txEl>
                                          </p:spTgt>
                                        </p:tgtEl>
                                        <p:attrNameLst>
                                          <p:attrName>style.visibility</p:attrName>
                                        </p:attrNameLst>
                                      </p:cBhvr>
                                      <p:to>
                                        <p:strVal val="visible"/>
                                      </p:to>
                                    </p:set>
                                    <p:animEffect transition="in" filter="blinds(horizontal)">
                                      <p:cBhvr>
                                        <p:cTn id="12" dur="500"/>
                                        <p:tgtEl>
                                          <p:spTgt spid="4167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708609"/>
          <p:cNvSpPr>
            <a:spLocks noGrp="1" noChangeArrowheads="1"/>
          </p:cNvSpPr>
          <p:nvPr>
            <p:ph type="title"/>
          </p:nvPr>
        </p:nvSpPr>
        <p:spPr>
          <a:xfrm>
            <a:off x="952500" y="381000"/>
            <a:ext cx="7526338" cy="784225"/>
          </a:xfrm>
        </p:spPr>
        <p:txBody>
          <a:bodyPr/>
          <a:lstStyle/>
          <a:p>
            <a:pPr eaLnBrk="1" hangingPunct="1"/>
            <a:r>
              <a:rPr lang="zh-CN" altLang="en-US" sz="3200" b="1" smtClean="0">
                <a:solidFill>
                  <a:schemeClr val="folHlink"/>
                </a:solidFill>
                <a:ea typeface="楷体_GB2312" pitchFamily="49" charset="-122"/>
              </a:rPr>
              <a:t>数据库管理系统DBMS的定义</a:t>
            </a:r>
          </a:p>
        </p:txBody>
      </p:sp>
      <p:sp>
        <p:nvSpPr>
          <p:cNvPr id="62466" name="文本占位符 708610"/>
          <p:cNvSpPr>
            <a:spLocks noGrp="1" noChangeArrowheads="1"/>
          </p:cNvSpPr>
          <p:nvPr>
            <p:ph idx="1"/>
          </p:nvPr>
        </p:nvSpPr>
        <p:spPr>
          <a:xfrm>
            <a:off x="341313" y="908825"/>
            <a:ext cx="8574087" cy="5183187"/>
          </a:xfrm>
        </p:spPr>
        <p:txBody>
          <a:bodyPr/>
          <a:lstStyle/>
          <a:p>
            <a:pPr eaLnBrk="1" hangingPunct="1">
              <a:lnSpc>
                <a:spcPct val="80000"/>
              </a:lnSpc>
            </a:pPr>
            <a:endParaRPr lang="zh-CN" altLang="en-US" sz="2800" dirty="0" smtClean="0">
              <a:solidFill>
                <a:schemeClr val="folHlink"/>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20000"/>
              </a:lnSpc>
              <a:spcBef>
                <a:spcPct val="0"/>
              </a:spcBef>
            </a:pPr>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Database Management System(DBMS)</a:t>
            </a:r>
            <a:r>
              <a:rPr lang="zh-CN" altLang="en-US" sz="2800" dirty="0" smtClean="0">
                <a:latin typeface="Times New Roman" panose="02020603050405020304" pitchFamily="18" charset="0"/>
                <a:ea typeface="宋体" panose="02010600030101010101" pitchFamily="2" charset="-122"/>
                <a:cs typeface="Times New Roman" panose="02020603050405020304" pitchFamily="18" charset="0"/>
              </a:rPr>
              <a:t>是一组系统程序，负责数据库的</a:t>
            </a:r>
            <a:r>
              <a:rPr lang="zh-CN" altLang="en-US" sz="28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定义</a:t>
            </a:r>
            <a:r>
              <a:rPr lang="zh-CN" altLang="en-US" sz="28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管理</a:t>
            </a:r>
            <a:r>
              <a:rPr lang="zh-CN" altLang="en-US" sz="28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使用</a:t>
            </a:r>
            <a:r>
              <a:rPr lang="zh-CN" altLang="en-US" sz="2800" dirty="0" smtClean="0">
                <a:latin typeface="Times New Roman" panose="02020603050405020304" pitchFamily="18" charset="0"/>
                <a:ea typeface="宋体" panose="02010600030101010101" pitchFamily="2" charset="-122"/>
                <a:cs typeface="Times New Roman" panose="02020603050405020304" pitchFamily="18" charset="0"/>
              </a:rPr>
              <a:t>及</a:t>
            </a:r>
            <a:r>
              <a:rPr lang="zh-CN" altLang="en-US" sz="2800" b="1"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操作维护</a:t>
            </a:r>
          </a:p>
          <a:p>
            <a:pPr lvl="1" eaLnBrk="1" hangingPunct="1">
              <a:lnSpc>
                <a:spcPct val="80000"/>
              </a:lnSpc>
              <a:buSzPct val="50000"/>
            </a:pPr>
            <a:r>
              <a:rPr lang="zh-CN" altLang="en-US" dirty="0" smtClean="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系统软件</a:t>
            </a:r>
          </a:p>
          <a:p>
            <a:pPr lvl="1" eaLnBrk="1" hangingPunct="1">
              <a:lnSpc>
                <a:spcPct val="80000"/>
              </a:lnSpc>
              <a:buSzPct val="50000"/>
            </a:pPr>
            <a:r>
              <a:rPr lang="zh-CN" altLang="en-US" dirty="0" smtClean="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对数据库进行统一管理和控制</a:t>
            </a:r>
          </a:p>
          <a:p>
            <a:pPr eaLnBrk="1" hangingPunct="1">
              <a:lnSpc>
                <a:spcPct val="80000"/>
              </a:lnSpc>
            </a:pPr>
            <a:endParaRPr lang="zh-CN" altLang="en-US" sz="2800" dirty="0" smtClean="0">
              <a:solidFill>
                <a:schemeClr val="folHlin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22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D3AE5AF1-0380-4772-A26B-9A8FF48331ED}" type="slidenum">
              <a:rPr altLang="en-US" sz="1400" smtClean="0">
                <a:ea typeface="宋体" panose="02010600030101010101" pitchFamily="2" charset="-122"/>
              </a:rPr>
              <a:pPr algn="r">
                <a:spcBef>
                  <a:spcPct val="0"/>
                </a:spcBef>
                <a:buClrTx/>
                <a:buSzTx/>
                <a:buFont typeface="Arial" panose="020B0604020202020204" pitchFamily="34" charset="0"/>
                <a:buNone/>
              </a:pPr>
              <a:t>31</a:t>
            </a:fld>
            <a:endParaRPr lang="en-US" altLang="en-US" sz="1400" smtClean="0">
              <a:ea typeface="宋体" panose="02010600030101010101" pitchFamily="2" charset="-122"/>
            </a:endParaRPr>
          </a:p>
        </p:txBody>
      </p:sp>
      <p:grpSp>
        <p:nvGrpSpPr>
          <p:cNvPr id="56324" name="Group 4"/>
          <p:cNvGrpSpPr>
            <a:grpSpLocks/>
          </p:cNvGrpSpPr>
          <p:nvPr/>
        </p:nvGrpSpPr>
        <p:grpSpPr bwMode="auto">
          <a:xfrm>
            <a:off x="24851" y="3910748"/>
            <a:ext cx="5505450" cy="2597150"/>
            <a:chOff x="278" y="1409"/>
            <a:chExt cx="3130" cy="1663"/>
          </a:xfrm>
        </p:grpSpPr>
        <p:grpSp>
          <p:nvGrpSpPr>
            <p:cNvPr id="52230" name="Group 5"/>
            <p:cNvGrpSpPr>
              <a:grpSpLocks/>
            </p:cNvGrpSpPr>
            <p:nvPr/>
          </p:nvGrpSpPr>
          <p:grpSpPr bwMode="auto">
            <a:xfrm>
              <a:off x="629" y="2609"/>
              <a:ext cx="288" cy="463"/>
              <a:chOff x="336" y="2513"/>
              <a:chExt cx="288" cy="463"/>
            </a:xfrm>
          </p:grpSpPr>
          <p:sp>
            <p:nvSpPr>
              <p:cNvPr id="52249" name="Line 6"/>
              <p:cNvSpPr>
                <a:spLocks noChangeShapeType="1"/>
              </p:cNvSpPr>
              <p:nvPr/>
            </p:nvSpPr>
            <p:spPr bwMode="auto">
              <a:xfrm>
                <a:off x="382" y="2883"/>
                <a:ext cx="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0" name="Line 7"/>
              <p:cNvSpPr>
                <a:spLocks noChangeShapeType="1"/>
              </p:cNvSpPr>
              <p:nvPr/>
            </p:nvSpPr>
            <p:spPr bwMode="auto">
              <a:xfrm>
                <a:off x="432" y="2698"/>
                <a:ext cx="46" cy="9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2251" name="Group 8"/>
              <p:cNvGrpSpPr>
                <a:grpSpLocks/>
              </p:cNvGrpSpPr>
              <p:nvPr/>
            </p:nvGrpSpPr>
            <p:grpSpPr bwMode="auto">
              <a:xfrm>
                <a:off x="336" y="2513"/>
                <a:ext cx="288" cy="278"/>
                <a:chOff x="2119" y="7370"/>
                <a:chExt cx="1155" cy="471"/>
              </a:xfrm>
            </p:grpSpPr>
            <p:sp>
              <p:nvSpPr>
                <p:cNvPr id="52259" name="Rectangle 9"/>
                <p:cNvSpPr>
                  <a:spLocks noChangeArrowheads="1"/>
                </p:cNvSpPr>
                <p:nvPr/>
              </p:nvSpPr>
              <p:spPr bwMode="auto">
                <a:xfrm>
                  <a:off x="2224" y="7370"/>
                  <a:ext cx="1050" cy="314"/>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endParaRPr lang="zh-CN" altLang="en-US" sz="1800"/>
                </a:p>
              </p:txBody>
            </p:sp>
            <p:sp>
              <p:nvSpPr>
                <p:cNvPr id="52260" name="Line 10"/>
                <p:cNvSpPr>
                  <a:spLocks noChangeShapeType="1"/>
                </p:cNvSpPr>
                <p:nvPr/>
              </p:nvSpPr>
              <p:spPr bwMode="auto">
                <a:xfrm flipH="1">
                  <a:off x="2119" y="7684"/>
                  <a:ext cx="105" cy="15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1" name="Line 11"/>
                <p:cNvSpPr>
                  <a:spLocks noChangeShapeType="1"/>
                </p:cNvSpPr>
                <p:nvPr/>
              </p:nvSpPr>
              <p:spPr bwMode="auto">
                <a:xfrm flipH="1">
                  <a:off x="3169" y="7684"/>
                  <a:ext cx="105" cy="15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2" name="Line 12"/>
                <p:cNvSpPr>
                  <a:spLocks noChangeShapeType="1"/>
                </p:cNvSpPr>
                <p:nvPr/>
              </p:nvSpPr>
              <p:spPr bwMode="auto">
                <a:xfrm>
                  <a:off x="2119" y="7841"/>
                  <a:ext cx="105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252" name="Group 13"/>
              <p:cNvGrpSpPr>
                <a:grpSpLocks/>
              </p:cNvGrpSpPr>
              <p:nvPr/>
            </p:nvGrpSpPr>
            <p:grpSpPr bwMode="auto">
              <a:xfrm>
                <a:off x="336" y="2606"/>
                <a:ext cx="192" cy="370"/>
                <a:chOff x="1909" y="7527"/>
                <a:chExt cx="420" cy="628"/>
              </a:xfrm>
            </p:grpSpPr>
            <p:grpSp>
              <p:nvGrpSpPr>
                <p:cNvPr id="52253" name="Group 14"/>
                <p:cNvGrpSpPr>
                  <a:grpSpLocks/>
                </p:cNvGrpSpPr>
                <p:nvPr/>
              </p:nvGrpSpPr>
              <p:grpSpPr bwMode="auto">
                <a:xfrm>
                  <a:off x="1909" y="7527"/>
                  <a:ext cx="261" cy="628"/>
                  <a:chOff x="1909" y="7527"/>
                  <a:chExt cx="261" cy="628"/>
                </a:xfrm>
              </p:grpSpPr>
              <p:sp>
                <p:nvSpPr>
                  <p:cNvPr id="52255" name="AutoShape 15"/>
                  <p:cNvSpPr>
                    <a:spLocks noChangeArrowheads="1"/>
                  </p:cNvSpPr>
                  <p:nvPr/>
                </p:nvSpPr>
                <p:spPr bwMode="auto">
                  <a:xfrm>
                    <a:off x="2065" y="7527"/>
                    <a:ext cx="105" cy="142"/>
                  </a:xfrm>
                  <a:prstGeom prst="flowChartConnector">
                    <a:avLst/>
                  </a:prstGeom>
                  <a:solidFill>
                    <a:schemeClr val="accent1">
                      <a:alpha val="50195"/>
                    </a:schemeClr>
                  </a:solidFill>
                  <a:ln w="15875">
                    <a:solidFill>
                      <a:schemeClr val="tx1"/>
                    </a:solidFill>
                    <a:round/>
                    <a:headEnd/>
                    <a:tailEnd/>
                  </a:ln>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endParaRPr lang="zh-CN" altLang="en-US" sz="1800"/>
                  </a:p>
                </p:txBody>
              </p:sp>
              <p:sp>
                <p:nvSpPr>
                  <p:cNvPr id="52256" name="Arc 16"/>
                  <p:cNvSpPr>
                    <a:spLocks noChangeArrowheads="1"/>
                  </p:cNvSpPr>
                  <p:nvPr/>
                </p:nvSpPr>
                <p:spPr bwMode="auto">
                  <a:xfrm flipH="1">
                    <a:off x="2008" y="7684"/>
                    <a:ext cx="105" cy="3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solidFill>
                    <a:schemeClr val="accent1">
                      <a:alpha val="50195"/>
                    </a:schemeClr>
                  </a:solidFill>
                  <a:ln w="15875">
                    <a:solidFill>
                      <a:schemeClr val="tx1"/>
                    </a:solidFill>
                    <a:round/>
                    <a:headEnd/>
                    <a:tailEnd/>
                  </a:ln>
                </p:spPr>
                <p:txBody>
                  <a:bodyPr/>
                  <a:lstStyle/>
                  <a:p>
                    <a:endParaRPr lang="en-US"/>
                  </a:p>
                </p:txBody>
              </p:sp>
              <p:sp>
                <p:nvSpPr>
                  <p:cNvPr id="52257" name="Line 17"/>
                  <p:cNvSpPr>
                    <a:spLocks noChangeShapeType="1"/>
                  </p:cNvSpPr>
                  <p:nvPr/>
                </p:nvSpPr>
                <p:spPr bwMode="auto">
                  <a:xfrm>
                    <a:off x="2014" y="7998"/>
                    <a:ext cx="105" cy="15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8" name="Line 18"/>
                  <p:cNvSpPr>
                    <a:spLocks noChangeShapeType="1"/>
                  </p:cNvSpPr>
                  <p:nvPr/>
                </p:nvSpPr>
                <p:spPr bwMode="auto">
                  <a:xfrm flipH="1">
                    <a:off x="1909" y="7998"/>
                    <a:ext cx="105" cy="15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2254" name="Line 19"/>
                <p:cNvSpPr>
                  <a:spLocks noChangeShapeType="1"/>
                </p:cNvSpPr>
                <p:nvPr/>
              </p:nvSpPr>
              <p:spPr bwMode="auto">
                <a:xfrm>
                  <a:off x="2119" y="7684"/>
                  <a:ext cx="210" cy="15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52231" name="AutoShape 20"/>
            <p:cNvSpPr>
              <a:spLocks noChangeArrowheads="1"/>
            </p:cNvSpPr>
            <p:nvPr/>
          </p:nvSpPr>
          <p:spPr bwMode="auto">
            <a:xfrm>
              <a:off x="1637" y="1793"/>
              <a:ext cx="687" cy="555"/>
            </a:xfrm>
            <a:prstGeom prst="hexagon">
              <a:avLst>
                <a:gd name="adj" fmla="val 30946"/>
                <a:gd name="vf" fmla="val 115470"/>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190800" rIns="0"/>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ctr" eaLnBrk="1" hangingPunct="1">
                <a:spcBef>
                  <a:spcPct val="0"/>
                </a:spcBef>
                <a:buClrTx/>
                <a:buSzPct val="100000"/>
                <a:buFont typeface="Wingdings" panose="05000000000000000000" pitchFamily="2" charset="2"/>
                <a:buNone/>
              </a:pPr>
              <a:r>
                <a:rPr lang="en-US" altLang="zh-CN" sz="1800"/>
                <a:t>DBMS</a:t>
              </a:r>
            </a:p>
          </p:txBody>
        </p:sp>
        <p:sp>
          <p:nvSpPr>
            <p:cNvPr id="52232" name="AutoShape 21"/>
            <p:cNvSpPr>
              <a:spLocks noChangeArrowheads="1"/>
            </p:cNvSpPr>
            <p:nvPr/>
          </p:nvSpPr>
          <p:spPr bwMode="auto">
            <a:xfrm>
              <a:off x="2721" y="1515"/>
              <a:ext cx="687" cy="1296"/>
            </a:xfrm>
            <a:prstGeom prst="can">
              <a:avLst>
                <a:gd name="adj" fmla="val 47153"/>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endParaRPr lang="zh-CN" altLang="en-US" sz="1800">
                <a:latin typeface="华文中宋" pitchFamily="2" charset="-122"/>
              </a:endParaRPr>
            </a:p>
          </p:txBody>
        </p:sp>
        <p:grpSp>
          <p:nvGrpSpPr>
            <p:cNvPr id="52233" name="Group 22"/>
            <p:cNvGrpSpPr>
              <a:grpSpLocks/>
            </p:cNvGrpSpPr>
            <p:nvPr/>
          </p:nvGrpSpPr>
          <p:grpSpPr bwMode="auto">
            <a:xfrm>
              <a:off x="2859" y="1978"/>
              <a:ext cx="457" cy="648"/>
              <a:chOff x="7474" y="6271"/>
              <a:chExt cx="1050" cy="1099"/>
            </a:xfrm>
          </p:grpSpPr>
          <p:sp>
            <p:nvSpPr>
              <p:cNvPr id="52242" name="Rectangle 23"/>
              <p:cNvSpPr>
                <a:spLocks noChangeArrowheads="1"/>
              </p:cNvSpPr>
              <p:nvPr/>
            </p:nvSpPr>
            <p:spPr bwMode="auto">
              <a:xfrm>
                <a:off x="7474" y="6271"/>
                <a:ext cx="420" cy="15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endParaRPr lang="zh-CN" altLang="en-US" sz="1800"/>
              </a:p>
            </p:txBody>
          </p:sp>
          <p:sp>
            <p:nvSpPr>
              <p:cNvPr id="52243" name="Rectangle 24"/>
              <p:cNvSpPr>
                <a:spLocks noChangeArrowheads="1"/>
              </p:cNvSpPr>
              <p:nvPr/>
            </p:nvSpPr>
            <p:spPr bwMode="auto">
              <a:xfrm>
                <a:off x="7474" y="6742"/>
                <a:ext cx="420" cy="15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endParaRPr lang="zh-CN" altLang="en-US" sz="1800"/>
              </a:p>
            </p:txBody>
          </p:sp>
          <p:sp>
            <p:nvSpPr>
              <p:cNvPr id="52244" name="Rectangle 25"/>
              <p:cNvSpPr>
                <a:spLocks noChangeArrowheads="1"/>
              </p:cNvSpPr>
              <p:nvPr/>
            </p:nvSpPr>
            <p:spPr bwMode="auto">
              <a:xfrm>
                <a:off x="8104" y="6742"/>
                <a:ext cx="420" cy="15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endParaRPr lang="zh-CN" altLang="en-US" sz="1800"/>
              </a:p>
            </p:txBody>
          </p:sp>
          <p:sp>
            <p:nvSpPr>
              <p:cNvPr id="52245" name="Rectangle 26"/>
              <p:cNvSpPr>
                <a:spLocks noChangeArrowheads="1"/>
              </p:cNvSpPr>
              <p:nvPr/>
            </p:nvSpPr>
            <p:spPr bwMode="auto">
              <a:xfrm>
                <a:off x="7789" y="7213"/>
                <a:ext cx="420" cy="157"/>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endParaRPr lang="zh-CN" altLang="en-US" sz="1800"/>
              </a:p>
            </p:txBody>
          </p:sp>
          <p:sp>
            <p:nvSpPr>
              <p:cNvPr id="52246" name="Line 27"/>
              <p:cNvSpPr>
                <a:spLocks noChangeShapeType="1"/>
              </p:cNvSpPr>
              <p:nvPr/>
            </p:nvSpPr>
            <p:spPr bwMode="auto">
              <a:xfrm>
                <a:off x="7684" y="6428"/>
                <a:ext cx="0" cy="314"/>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47" name="Line 28"/>
              <p:cNvSpPr>
                <a:spLocks noChangeShapeType="1"/>
              </p:cNvSpPr>
              <p:nvPr/>
            </p:nvSpPr>
            <p:spPr bwMode="auto">
              <a:xfrm>
                <a:off x="7789" y="6899"/>
                <a:ext cx="105" cy="314"/>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48" name="Line 29"/>
              <p:cNvSpPr>
                <a:spLocks noChangeShapeType="1"/>
              </p:cNvSpPr>
              <p:nvPr/>
            </p:nvSpPr>
            <p:spPr bwMode="auto">
              <a:xfrm flipH="1">
                <a:off x="8104" y="6899"/>
                <a:ext cx="105" cy="314"/>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52234" name="Line 30"/>
            <p:cNvSpPr>
              <a:spLocks noChangeShapeType="1"/>
            </p:cNvSpPr>
            <p:nvPr/>
          </p:nvSpPr>
          <p:spPr bwMode="auto">
            <a:xfrm>
              <a:off x="2309" y="2070"/>
              <a:ext cx="41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5" name="Line 31"/>
            <p:cNvSpPr>
              <a:spLocks noChangeShapeType="1"/>
            </p:cNvSpPr>
            <p:nvPr/>
          </p:nvSpPr>
          <p:spPr bwMode="auto">
            <a:xfrm>
              <a:off x="1174" y="1515"/>
              <a:ext cx="559" cy="42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6" name="Line 32"/>
            <p:cNvSpPr>
              <a:spLocks noChangeShapeType="1"/>
            </p:cNvSpPr>
            <p:nvPr/>
          </p:nvSpPr>
          <p:spPr bwMode="auto">
            <a:xfrm>
              <a:off x="1174" y="1885"/>
              <a:ext cx="463" cy="14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7" name="Line 33"/>
            <p:cNvSpPr>
              <a:spLocks noChangeShapeType="1"/>
            </p:cNvSpPr>
            <p:nvPr/>
          </p:nvSpPr>
          <p:spPr bwMode="auto">
            <a:xfrm flipV="1">
              <a:off x="1013" y="2177"/>
              <a:ext cx="703" cy="576"/>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0" name="Text Box 34">
              <a:extLst/>
            </p:cNvPr>
            <p:cNvSpPr txBox="1">
              <a:spLocks noChangeArrowheads="1"/>
            </p:cNvSpPr>
            <p:nvPr/>
          </p:nvSpPr>
          <p:spPr bwMode="auto">
            <a:xfrm>
              <a:off x="278" y="1409"/>
              <a:ext cx="879" cy="276"/>
            </a:xfrm>
            <a:prstGeom prst="rect">
              <a:avLst/>
            </a:prstGeom>
            <a:noFill/>
            <a:ln w="15875">
              <a:solidFill>
                <a:schemeClr val="tx1"/>
              </a:solidFill>
              <a:miter lim="800000"/>
            </a:ln>
            <a:extLst>
              <a:ext uri="{909E8E84-426E-40DD-AFC4-6F175D3DCCD1}">
                <a14:hiddenFill xmlns:a14="http://schemas.microsoft.com/office/drawing/2010/main">
                  <a:solidFill>
                    <a:schemeClr val="accent1">
                      <a:alpha val="50195"/>
                    </a:schemeClr>
                  </a:solidFill>
                </a14:hiddenFill>
              </a:ext>
            </a:extLst>
          </p:spPr>
          <p:txBody>
            <a:bodyPr tIns="118800"/>
            <a:lstStyle>
              <a:lvl1pPr eaLnBrk="0" hangingPunct="0">
                <a:defRPr kumimoji="1"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kumimoji="1"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kumimoji="1"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kumimoji="1"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kumimoji="1"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50000"/>
                </a:spcBef>
                <a:spcAft>
                  <a:spcPct val="0"/>
                </a:spcAft>
                <a:defRPr kumimoji="1"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50000"/>
                </a:spcBef>
                <a:spcAft>
                  <a:spcPct val="0"/>
                </a:spcAft>
                <a:defRPr kumimoji="1"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50000"/>
                </a:spcBef>
                <a:spcAft>
                  <a:spcPct val="0"/>
                </a:spcAft>
                <a:defRPr kumimoji="1"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50000"/>
                </a:spcBef>
                <a:spcAft>
                  <a:spcPct val="0"/>
                </a:spcAft>
                <a:defRPr kumimoji="1" b="1">
                  <a:solidFill>
                    <a:schemeClr val="tx1"/>
                  </a:solidFill>
                  <a:latin typeface="Times New Roman" panose="02020603050405020304" pitchFamily="18" charset="0"/>
                  <a:ea typeface="华文中宋" panose="02010600040101010101" pitchFamily="2" charset="-122"/>
                </a:defRPr>
              </a:lvl9pPr>
            </a:lstStyle>
            <a:p>
              <a:pPr algn="just" eaLnBrk="1" hangingPunct="1">
                <a:defRPr/>
              </a:pPr>
              <a:r>
                <a:rPr lang="en-US" altLang="zh-CN" sz="1600" dirty="0">
                  <a:latin typeface="+mn-lt"/>
                </a:rPr>
                <a:t>Application1</a:t>
              </a:r>
            </a:p>
          </p:txBody>
        </p:sp>
        <p:sp>
          <p:nvSpPr>
            <p:cNvPr id="52239" name="Text Box 35"/>
            <p:cNvSpPr txBox="1">
              <a:spLocks noChangeArrowheads="1"/>
            </p:cNvSpPr>
            <p:nvPr/>
          </p:nvSpPr>
          <p:spPr bwMode="auto">
            <a:xfrm>
              <a:off x="278" y="1777"/>
              <a:ext cx="879" cy="276"/>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tIns="118800"/>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spcBef>
                  <a:spcPct val="0"/>
                </a:spcBef>
                <a:buClrTx/>
                <a:buSzPct val="100000"/>
                <a:buFont typeface="Wingdings" panose="05000000000000000000" pitchFamily="2" charset="2"/>
                <a:buNone/>
              </a:pPr>
              <a:r>
                <a:rPr lang="en-US" altLang="zh-CN" sz="1600"/>
                <a:t>Application2</a:t>
              </a:r>
            </a:p>
          </p:txBody>
        </p:sp>
        <p:sp>
          <p:nvSpPr>
            <p:cNvPr id="9232" name="Text Box 36">
              <a:extLst/>
            </p:cNvPr>
            <p:cNvSpPr txBox="1">
              <a:spLocks noChangeArrowheads="1"/>
            </p:cNvSpPr>
            <p:nvPr/>
          </p:nvSpPr>
          <p:spPr bwMode="auto">
            <a:xfrm>
              <a:off x="2772" y="1593"/>
              <a:ext cx="589" cy="184"/>
            </a:xfrm>
            <a:prstGeom prst="rect">
              <a:avLst/>
            </a:prstGeom>
            <a:noFill/>
            <a:ln>
              <a:noFill/>
            </a:ln>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15875">
                  <a:solidFill>
                    <a:schemeClr val="tx1"/>
                  </a:solidFill>
                  <a:miter lim="800000"/>
                  <a:headEnd/>
                  <a:tailEnd/>
                </a14:hiddenLine>
              </a:ext>
            </a:extLst>
          </p:spPr>
          <p:txBody>
            <a:bodyPr lIns="0" tIns="0" rIns="0" bIns="0"/>
            <a:lstStyle>
              <a:lvl1pPr eaLnBrk="0" hangingPunct="0">
                <a:defRPr kumimoji="1" b="1">
                  <a:solidFill>
                    <a:schemeClr val="tx1"/>
                  </a:solidFill>
                  <a:latin typeface="Times New Roman" panose="02020603050405020304" pitchFamily="18" charset="0"/>
                  <a:ea typeface="华文中宋" panose="02010600040101010101" pitchFamily="2" charset="-122"/>
                </a:defRPr>
              </a:lvl1pPr>
              <a:lvl2pPr marL="742950" indent="-285750" eaLnBrk="0" hangingPunct="0">
                <a:defRPr kumimoji="1" b="1">
                  <a:solidFill>
                    <a:schemeClr val="tx1"/>
                  </a:solidFill>
                  <a:latin typeface="Times New Roman" panose="02020603050405020304" pitchFamily="18" charset="0"/>
                  <a:ea typeface="华文中宋" panose="02010600040101010101" pitchFamily="2" charset="-122"/>
                </a:defRPr>
              </a:lvl2pPr>
              <a:lvl3pPr marL="1143000" indent="-228600" eaLnBrk="0" hangingPunct="0">
                <a:defRPr kumimoji="1" b="1">
                  <a:solidFill>
                    <a:schemeClr val="tx1"/>
                  </a:solidFill>
                  <a:latin typeface="Times New Roman" panose="02020603050405020304" pitchFamily="18" charset="0"/>
                  <a:ea typeface="华文中宋" panose="02010600040101010101" pitchFamily="2" charset="-122"/>
                </a:defRPr>
              </a:lvl3pPr>
              <a:lvl4pPr marL="1600200" indent="-228600" eaLnBrk="0" hangingPunct="0">
                <a:defRPr kumimoji="1" b="1">
                  <a:solidFill>
                    <a:schemeClr val="tx1"/>
                  </a:solidFill>
                  <a:latin typeface="Times New Roman" panose="02020603050405020304" pitchFamily="18" charset="0"/>
                  <a:ea typeface="华文中宋" panose="02010600040101010101" pitchFamily="2" charset="-122"/>
                </a:defRPr>
              </a:lvl4pPr>
              <a:lvl5pPr marL="2057400" indent="-228600" eaLnBrk="0" hangingPunct="0">
                <a:defRPr kumimoji="1" b="1">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50000"/>
                </a:spcBef>
                <a:spcAft>
                  <a:spcPct val="0"/>
                </a:spcAft>
                <a:defRPr kumimoji="1" b="1">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50000"/>
                </a:spcBef>
                <a:spcAft>
                  <a:spcPct val="0"/>
                </a:spcAft>
                <a:defRPr kumimoji="1" b="1">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50000"/>
                </a:spcBef>
                <a:spcAft>
                  <a:spcPct val="0"/>
                </a:spcAft>
                <a:defRPr kumimoji="1" b="1">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50000"/>
                </a:spcBef>
                <a:spcAft>
                  <a:spcPct val="0"/>
                </a:spcAft>
                <a:defRPr kumimoji="1" b="1">
                  <a:solidFill>
                    <a:schemeClr val="tx1"/>
                  </a:solidFill>
                  <a:latin typeface="Times New Roman" panose="02020603050405020304" pitchFamily="18" charset="0"/>
                  <a:ea typeface="华文中宋" panose="02010600040101010101" pitchFamily="2" charset="-122"/>
                </a:defRPr>
              </a:lvl9pPr>
            </a:lstStyle>
            <a:p>
              <a:pPr algn="ctr" eaLnBrk="1" hangingPunct="1">
                <a:defRPr/>
              </a:pPr>
              <a:r>
                <a:rPr lang="en-US" altLang="zh-CN" sz="1600" dirty="0">
                  <a:latin typeface="+mn-lt"/>
                </a:rPr>
                <a:t>Database</a:t>
              </a:r>
              <a:endParaRPr lang="zh-CN" altLang="en-US" sz="1600" dirty="0">
                <a:latin typeface="+mn-lt"/>
              </a:endParaRPr>
            </a:p>
          </p:txBody>
        </p:sp>
        <p:sp>
          <p:nvSpPr>
            <p:cNvPr id="52241" name="Text Box 37"/>
            <p:cNvSpPr txBox="1">
              <a:spLocks noChangeArrowheads="1"/>
            </p:cNvSpPr>
            <p:nvPr/>
          </p:nvSpPr>
          <p:spPr bwMode="auto">
            <a:xfrm>
              <a:off x="663" y="2179"/>
              <a:ext cx="261"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vert="eaVert">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r>
                <a:rPr lang="en-US" altLang="zh-CN" sz="1800"/>
                <a:t>……</a:t>
              </a:r>
              <a:endParaRPr lang="en-US" altLang="zh-CN" sz="1800">
                <a:latin typeface="华文中宋" pitchFamily="2" charset="-122"/>
              </a:endParaRPr>
            </a:p>
          </p:txBody>
        </p:sp>
      </p:grpSp>
      <p:pic>
        <p:nvPicPr>
          <p:cNvPr id="2" name="图片 1"/>
          <p:cNvPicPr>
            <a:picLocks noChangeAspect="1"/>
          </p:cNvPicPr>
          <p:nvPr/>
        </p:nvPicPr>
        <p:blipFill>
          <a:blip r:embed="rId3"/>
          <a:stretch>
            <a:fillRect/>
          </a:stretch>
        </p:blipFill>
        <p:spPr>
          <a:xfrm>
            <a:off x="5707301" y="3053273"/>
            <a:ext cx="3330903" cy="3195586"/>
          </a:xfrm>
          <a:prstGeom prst="rect">
            <a:avLst/>
          </a:prstGeom>
        </p:spPr>
      </p:pic>
    </p:spTree>
    <p:extLst>
      <p:ext uri="{BB962C8B-B14F-4D97-AF65-F5344CB8AC3E}">
        <p14:creationId xmlns:p14="http://schemas.microsoft.com/office/powerpoint/2010/main" val="2293836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466">
                                            <p:txEl>
                                              <p:pRg st="2" end="2"/>
                                            </p:txEl>
                                          </p:spTgt>
                                        </p:tgtEl>
                                        <p:attrNameLst>
                                          <p:attrName>style.visibility</p:attrName>
                                        </p:attrNameLst>
                                      </p:cBhvr>
                                      <p:to>
                                        <p:strVal val="visible"/>
                                      </p:to>
                                    </p:set>
                                    <p:animEffect transition="in" filter="wipe(left)">
                                      <p:cBhvr>
                                        <p:cTn id="7" dur="500"/>
                                        <p:tgtEl>
                                          <p:spTgt spid="62466">
                                            <p:txEl>
                                              <p:pRg st="2" end="2"/>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2466">
                                            <p:txEl>
                                              <p:pRg st="3" end="3"/>
                                            </p:txEl>
                                          </p:spTgt>
                                        </p:tgtEl>
                                        <p:attrNameLst>
                                          <p:attrName>style.visibility</p:attrName>
                                        </p:attrNameLst>
                                      </p:cBhvr>
                                      <p:to>
                                        <p:strVal val="visible"/>
                                      </p:to>
                                    </p:set>
                                    <p:animEffect transition="in" filter="wipe(left)">
                                      <p:cBhvr>
                                        <p:cTn id="11" dur="500"/>
                                        <p:tgtEl>
                                          <p:spTgt spid="62466">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6324"/>
                                        </p:tgtEl>
                                        <p:attrNameLst>
                                          <p:attrName>style.visibility</p:attrName>
                                        </p:attrNameLst>
                                      </p:cBhvr>
                                      <p:to>
                                        <p:strVal val="visible"/>
                                      </p:to>
                                    </p:set>
                                    <p:animEffect transition="in" filter="fade">
                                      <p:cBhvr>
                                        <p:cTn id="16" dur="1000"/>
                                        <p:tgtEl>
                                          <p:spTgt spid="56324"/>
                                        </p:tgtEl>
                                      </p:cBhvr>
                                    </p:animEffect>
                                    <p:anim calcmode="lin" valueType="num">
                                      <p:cBhvr>
                                        <p:cTn id="17" dur="1000" fill="hold"/>
                                        <p:tgtEl>
                                          <p:spTgt spid="56324"/>
                                        </p:tgtEl>
                                        <p:attrNameLst>
                                          <p:attrName>ppt_x</p:attrName>
                                        </p:attrNameLst>
                                      </p:cBhvr>
                                      <p:tavLst>
                                        <p:tav tm="0">
                                          <p:val>
                                            <p:strVal val="#ppt_x"/>
                                          </p:val>
                                        </p:tav>
                                        <p:tav tm="100000">
                                          <p:val>
                                            <p:strVal val="#ppt_x"/>
                                          </p:val>
                                        </p:tav>
                                      </p:tavLst>
                                    </p:anim>
                                    <p:anim calcmode="lin" valueType="num">
                                      <p:cBhvr>
                                        <p:cTn id="18" dur="1000" fill="hold"/>
                                        <p:tgtEl>
                                          <p:spTgt spid="563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noChangeArrowheads="1"/>
          </p:cNvSpPr>
          <p:nvPr>
            <p:ph type="title"/>
          </p:nvPr>
        </p:nvSpPr>
        <p:spPr>
          <a:xfrm>
            <a:off x="1117600" y="315913"/>
            <a:ext cx="7297738" cy="784225"/>
          </a:xfrm>
        </p:spPr>
        <p:txBody>
          <a:bodyPr/>
          <a:lstStyle/>
          <a:p>
            <a:pPr eaLnBrk="1" hangingPunct="1"/>
            <a:r>
              <a:rPr lang="zh-CN" altLang="en-US" sz="3200" b="1" smtClean="0">
                <a:solidFill>
                  <a:schemeClr val="folHlink"/>
                </a:solidFill>
                <a:ea typeface="楷体_GB2312" pitchFamily="49" charset="-122"/>
              </a:rPr>
              <a:t>数据库管理系统（</a:t>
            </a:r>
            <a:r>
              <a:rPr lang="en-US" altLang="zh-CN" sz="3200" b="1" smtClean="0">
                <a:solidFill>
                  <a:schemeClr val="folHlink"/>
                </a:solidFill>
                <a:ea typeface="楷体_GB2312" pitchFamily="49" charset="-122"/>
              </a:rPr>
              <a:t>DBMS</a:t>
            </a:r>
            <a:r>
              <a:rPr lang="zh-CN" altLang="en-US" sz="3200" b="1" smtClean="0">
                <a:solidFill>
                  <a:schemeClr val="folHlink"/>
                </a:solidFill>
                <a:ea typeface="楷体_GB2312" pitchFamily="49" charset="-122"/>
              </a:rPr>
              <a:t>）</a:t>
            </a:r>
            <a:r>
              <a:rPr lang="zh-CN" altLang="en-US" sz="2800" b="1" smtClean="0">
                <a:solidFill>
                  <a:schemeClr val="folHlink"/>
                </a:solidFill>
                <a:ea typeface="楷体_GB2312" pitchFamily="49" charset="-122"/>
              </a:rPr>
              <a:t>的功能</a:t>
            </a:r>
          </a:p>
        </p:txBody>
      </p:sp>
      <p:sp>
        <p:nvSpPr>
          <p:cNvPr id="55299" name="内容占位符 2"/>
          <p:cNvSpPr>
            <a:spLocks noGrp="1" noChangeArrowheads="1"/>
          </p:cNvSpPr>
          <p:nvPr>
            <p:ph idx="1"/>
          </p:nvPr>
        </p:nvSpPr>
        <p:spPr>
          <a:xfrm>
            <a:off x="84138" y="1485900"/>
            <a:ext cx="7944102" cy="5105400"/>
          </a:xfrm>
        </p:spPr>
        <p:txBody>
          <a:bodyPr/>
          <a:lstStyle/>
          <a:p>
            <a:pPr eaLnBrk="1" hangingPunct="1">
              <a:lnSpc>
                <a:spcPct val="80000"/>
              </a:lnSpc>
            </a:pPr>
            <a:r>
              <a:rPr lang="zh-CN" altLang="zh-CN" sz="2800" dirty="0" smtClean="0">
                <a:latin typeface="宋体" panose="02010600030101010101" pitchFamily="2" charset="-122"/>
                <a:ea typeface="宋体" panose="02010600030101010101" pitchFamily="2" charset="-122"/>
                <a:sym typeface="华文行楷" pitchFamily="2" charset="-122"/>
              </a:rPr>
              <a:t>提供数据定义语言（</a:t>
            </a:r>
            <a:r>
              <a:rPr lang="en-US" altLang="zh-CN" sz="2800" dirty="0" smtClean="0">
                <a:latin typeface="宋体" panose="02010600030101010101" pitchFamily="2" charset="-122"/>
                <a:ea typeface="宋体" panose="02010600030101010101" pitchFamily="2" charset="-122"/>
                <a:sym typeface="华文行楷" pitchFamily="2" charset="-122"/>
              </a:rPr>
              <a:t>DDL</a:t>
            </a:r>
            <a:r>
              <a:rPr lang="zh-CN" altLang="zh-CN" sz="2800" dirty="0" smtClean="0">
                <a:latin typeface="宋体" panose="02010600030101010101" pitchFamily="2" charset="-122"/>
                <a:ea typeface="宋体" panose="02010600030101010101" pitchFamily="2" charset="-122"/>
                <a:sym typeface="华文行楷" pitchFamily="2" charset="-122"/>
              </a:rPr>
              <a:t>）给用户</a:t>
            </a:r>
          </a:p>
          <a:p>
            <a:pPr lvl="1" eaLnBrk="1" hangingPunct="1">
              <a:lnSpc>
                <a:spcPct val="80000"/>
              </a:lnSpc>
            </a:pPr>
            <a:r>
              <a:rPr lang="zh-CN" altLang="zh-CN" dirty="0" smtClean="0">
                <a:latin typeface="宋体" panose="02010600030101010101" pitchFamily="2" charset="-122"/>
                <a:ea typeface="宋体" panose="02010600030101010101" pitchFamily="2" charset="-122"/>
                <a:sym typeface="华文行楷" pitchFamily="2" charset="-122"/>
              </a:rPr>
              <a:t>用户用</a:t>
            </a:r>
            <a:r>
              <a:rPr lang="en-US" altLang="zh-CN" dirty="0" smtClean="0">
                <a:latin typeface="宋体" panose="02010600030101010101" pitchFamily="2" charset="-122"/>
                <a:ea typeface="宋体" panose="02010600030101010101" pitchFamily="2" charset="-122"/>
                <a:sym typeface="华文行楷" pitchFamily="2" charset="-122"/>
              </a:rPr>
              <a:t>DDL</a:t>
            </a:r>
            <a:r>
              <a:rPr lang="zh-CN" altLang="en-US" dirty="0" smtClean="0">
                <a:latin typeface="宋体" panose="02010600030101010101" pitchFamily="2" charset="-122"/>
                <a:ea typeface="宋体" panose="02010600030101010101" pitchFamily="2" charset="-122"/>
                <a:sym typeface="华文行楷" pitchFamily="2" charset="-122"/>
              </a:rPr>
              <a:t>定义数据的结构</a:t>
            </a:r>
          </a:p>
          <a:p>
            <a:pPr lvl="2" eaLnBrk="1" hangingPunct="1">
              <a:lnSpc>
                <a:spcPct val="80000"/>
              </a:lnSpc>
              <a:buSzPct val="55000"/>
            </a:pPr>
            <a:r>
              <a:rPr lang="zh-CN" altLang="en-US" dirty="0" smtClean="0">
                <a:latin typeface="宋体" panose="02010600030101010101" pitchFamily="2" charset="-122"/>
                <a:ea typeface="宋体" panose="02010600030101010101" pitchFamily="2" charset="-122"/>
                <a:sym typeface="华文行楷" pitchFamily="2" charset="-122"/>
              </a:rPr>
              <a:t>例如</a:t>
            </a:r>
            <a:r>
              <a:rPr lang="en-US" altLang="zh-CN" dirty="0" err="1" smtClean="0">
                <a:latin typeface="宋体" panose="02010600030101010101" pitchFamily="2" charset="-122"/>
                <a:ea typeface="宋体" panose="02010600030101010101" pitchFamily="2" charset="-122"/>
                <a:sym typeface="华文行楷" pitchFamily="2" charset="-122"/>
              </a:rPr>
              <a:t>mysql</a:t>
            </a:r>
            <a:r>
              <a:rPr lang="zh-CN" altLang="en-US" dirty="0" smtClean="0">
                <a:latin typeface="宋体" panose="02010600030101010101" pitchFamily="2" charset="-122"/>
                <a:ea typeface="宋体" panose="02010600030101010101" pitchFamily="2" charset="-122"/>
                <a:sym typeface="华文行楷" pitchFamily="2" charset="-122"/>
              </a:rPr>
              <a:t>的</a:t>
            </a:r>
            <a:r>
              <a:rPr lang="en-US" altLang="zh-CN" dirty="0" smtClean="0">
                <a:latin typeface="宋体" panose="02010600030101010101" pitchFamily="2" charset="-122"/>
                <a:ea typeface="宋体" panose="02010600030101010101" pitchFamily="2" charset="-122"/>
                <a:sym typeface="华文行楷" pitchFamily="2" charset="-122"/>
              </a:rPr>
              <a:t>create table student</a:t>
            </a:r>
            <a:r>
              <a:rPr lang="zh-CN" altLang="en-US" dirty="0" smtClean="0">
                <a:latin typeface="宋体" panose="02010600030101010101" pitchFamily="2" charset="-122"/>
                <a:ea typeface="宋体" panose="02010600030101010101" pitchFamily="2" charset="-122"/>
                <a:sym typeface="华文行楷" pitchFamily="2" charset="-122"/>
              </a:rPr>
              <a:t>建立学生表</a:t>
            </a:r>
          </a:p>
          <a:p>
            <a:pPr eaLnBrk="1" hangingPunct="1">
              <a:lnSpc>
                <a:spcPct val="80000"/>
              </a:lnSpc>
            </a:pPr>
            <a:r>
              <a:rPr lang="zh-CN" altLang="en-US" sz="2800" dirty="0" smtClean="0">
                <a:latin typeface="宋体" panose="02010600030101010101" pitchFamily="2" charset="-122"/>
                <a:ea typeface="宋体" panose="02010600030101010101" pitchFamily="2" charset="-122"/>
                <a:sym typeface="华文行楷" pitchFamily="2" charset="-122"/>
              </a:rPr>
              <a:t>提供数据操纵语言（</a:t>
            </a:r>
            <a:r>
              <a:rPr lang="en-US" altLang="zh-CN" sz="2800" dirty="0" smtClean="0">
                <a:latin typeface="宋体" panose="02010600030101010101" pitchFamily="2" charset="-122"/>
                <a:ea typeface="宋体" panose="02010600030101010101" pitchFamily="2" charset="-122"/>
                <a:sym typeface="华文行楷" pitchFamily="2" charset="-122"/>
              </a:rPr>
              <a:t>DML</a:t>
            </a:r>
            <a:r>
              <a:rPr lang="zh-CN" altLang="en-US" sz="2800" dirty="0" smtClean="0">
                <a:latin typeface="宋体" panose="02010600030101010101" pitchFamily="2" charset="-122"/>
                <a:ea typeface="宋体" panose="02010600030101010101" pitchFamily="2" charset="-122"/>
                <a:sym typeface="华文行楷" pitchFamily="2" charset="-122"/>
              </a:rPr>
              <a:t>）给用户</a:t>
            </a:r>
          </a:p>
          <a:p>
            <a:pPr lvl="1" eaLnBrk="1" hangingPunct="1">
              <a:lnSpc>
                <a:spcPct val="80000"/>
              </a:lnSpc>
            </a:pPr>
            <a:r>
              <a:rPr lang="en-US" altLang="zh-CN" dirty="0" smtClean="0">
                <a:latin typeface="宋体" panose="02010600030101010101" pitchFamily="2" charset="-122"/>
                <a:ea typeface="宋体" panose="02010600030101010101" pitchFamily="2" charset="-122"/>
                <a:sym typeface="华文行楷" pitchFamily="2" charset="-122"/>
              </a:rPr>
              <a:t>DBMS</a:t>
            </a:r>
            <a:r>
              <a:rPr lang="zh-CN" altLang="en-US" dirty="0" smtClean="0">
                <a:latin typeface="宋体" panose="02010600030101010101" pitchFamily="2" charset="-122"/>
                <a:ea typeface="宋体" panose="02010600030101010101" pitchFamily="2" charset="-122"/>
                <a:sym typeface="华文行楷" pitchFamily="2" charset="-122"/>
              </a:rPr>
              <a:t>依照用户操纵描述，实际执行这些操纵</a:t>
            </a:r>
          </a:p>
          <a:p>
            <a:pPr lvl="2" eaLnBrk="1" hangingPunct="1">
              <a:lnSpc>
                <a:spcPct val="80000"/>
              </a:lnSpc>
              <a:buSzPct val="55000"/>
            </a:pPr>
            <a:r>
              <a:rPr lang="zh-CN" altLang="en-US" dirty="0" smtClean="0">
                <a:latin typeface="宋体" panose="02010600030101010101" pitchFamily="2" charset="-122"/>
                <a:ea typeface="宋体" panose="02010600030101010101" pitchFamily="2" charset="-122"/>
                <a:sym typeface="华文行楷" pitchFamily="2" charset="-122"/>
              </a:rPr>
              <a:t>例如</a:t>
            </a:r>
            <a:r>
              <a:rPr lang="en-US" altLang="zh-CN" dirty="0" err="1" smtClean="0">
                <a:latin typeface="宋体" panose="02010600030101010101" pitchFamily="2" charset="-122"/>
                <a:ea typeface="宋体" panose="02010600030101010101" pitchFamily="2" charset="-122"/>
                <a:sym typeface="华文行楷" pitchFamily="2" charset="-122"/>
              </a:rPr>
              <a:t>mysql</a:t>
            </a:r>
            <a:r>
              <a:rPr lang="zh-CN" altLang="en-US" dirty="0" smtClean="0">
                <a:latin typeface="宋体" panose="02010600030101010101" pitchFamily="2" charset="-122"/>
                <a:ea typeface="宋体" panose="02010600030101010101" pitchFamily="2" charset="-122"/>
                <a:sym typeface="华文行楷" pitchFamily="2" charset="-122"/>
              </a:rPr>
              <a:t>的</a:t>
            </a:r>
            <a:r>
              <a:rPr lang="en-US" altLang="zh-CN" dirty="0" smtClean="0">
                <a:latin typeface="宋体" panose="02010600030101010101" pitchFamily="2" charset="-122"/>
                <a:ea typeface="宋体" panose="02010600030101010101" pitchFamily="2" charset="-122"/>
                <a:sym typeface="华文行楷" pitchFamily="2" charset="-122"/>
              </a:rPr>
              <a:t>insert/delete/update</a:t>
            </a:r>
            <a:r>
              <a:rPr lang="zh-CN" altLang="en-US" dirty="0" smtClean="0">
                <a:latin typeface="宋体" panose="02010600030101010101" pitchFamily="2" charset="-122"/>
                <a:ea typeface="宋体" panose="02010600030101010101" pitchFamily="2" charset="-122"/>
                <a:sym typeface="华文行楷" pitchFamily="2" charset="-122"/>
              </a:rPr>
              <a:t>添加、删除、更新记录</a:t>
            </a:r>
          </a:p>
          <a:p>
            <a:pPr eaLnBrk="1" hangingPunct="1">
              <a:lnSpc>
                <a:spcPct val="80000"/>
              </a:lnSpc>
            </a:pPr>
            <a:r>
              <a:rPr lang="zh-CN" altLang="en-US" sz="2800" dirty="0" smtClean="0">
                <a:latin typeface="宋体" panose="02010600030101010101" pitchFamily="2" charset="-122"/>
                <a:ea typeface="宋体" panose="02010600030101010101" pitchFamily="2" charset="-122"/>
                <a:sym typeface="华文行楷" pitchFamily="2" charset="-122"/>
              </a:rPr>
              <a:t>提供数据控制语言（</a:t>
            </a:r>
            <a:r>
              <a:rPr lang="en-US" altLang="zh-CN" sz="2800" dirty="0" smtClean="0">
                <a:latin typeface="宋体" panose="02010600030101010101" pitchFamily="2" charset="-122"/>
                <a:ea typeface="宋体" panose="02010600030101010101" pitchFamily="2" charset="-122"/>
                <a:sym typeface="华文行楷" pitchFamily="2" charset="-122"/>
              </a:rPr>
              <a:t>DCL</a:t>
            </a:r>
            <a:r>
              <a:rPr lang="zh-CN" altLang="en-US" sz="2800" dirty="0" smtClean="0">
                <a:latin typeface="宋体" panose="02010600030101010101" pitchFamily="2" charset="-122"/>
                <a:ea typeface="宋体" panose="02010600030101010101" pitchFamily="2" charset="-122"/>
                <a:sym typeface="华文行楷" pitchFamily="2" charset="-122"/>
              </a:rPr>
              <a:t>）给用户</a:t>
            </a:r>
          </a:p>
          <a:p>
            <a:pPr lvl="1" eaLnBrk="1" hangingPunct="1">
              <a:lnSpc>
                <a:spcPct val="80000"/>
              </a:lnSpc>
            </a:pPr>
            <a:r>
              <a:rPr lang="en-US" altLang="zh-CN" dirty="0" smtClean="0">
                <a:latin typeface="宋体" panose="02010600030101010101" pitchFamily="2" charset="-122"/>
                <a:ea typeface="宋体" panose="02010600030101010101" pitchFamily="2" charset="-122"/>
                <a:sym typeface="华文行楷" pitchFamily="2" charset="-122"/>
              </a:rPr>
              <a:t>DBMS</a:t>
            </a:r>
            <a:r>
              <a:rPr lang="zh-CN" altLang="en-US" dirty="0" smtClean="0">
                <a:latin typeface="宋体" panose="02010600030101010101" pitchFamily="2" charset="-122"/>
                <a:ea typeface="宋体" panose="02010600030101010101" pitchFamily="2" charset="-122"/>
                <a:sym typeface="华文行楷" pitchFamily="2" charset="-122"/>
              </a:rPr>
              <a:t>依照用户描述，实际管理控制数据</a:t>
            </a:r>
          </a:p>
          <a:p>
            <a:pPr lvl="2" eaLnBrk="1" hangingPunct="1">
              <a:lnSpc>
                <a:spcPct val="80000"/>
              </a:lnSpc>
              <a:buClr>
                <a:schemeClr val="hlink"/>
              </a:buClr>
              <a:buSzPct val="55000"/>
            </a:pPr>
            <a:r>
              <a:rPr lang="zh-CN" altLang="en-US" dirty="0" smtClean="0">
                <a:latin typeface="宋体" panose="02010600030101010101" pitchFamily="2" charset="-122"/>
                <a:ea typeface="宋体" panose="02010600030101010101" pitchFamily="2" charset="-122"/>
                <a:sym typeface="华文行楷" pitchFamily="2" charset="-122"/>
              </a:rPr>
              <a:t>例如</a:t>
            </a:r>
            <a:r>
              <a:rPr lang="en-US" altLang="zh-CN" dirty="0" smtClean="0">
                <a:latin typeface="宋体" panose="02010600030101010101" pitchFamily="2" charset="-122"/>
                <a:ea typeface="宋体" panose="02010600030101010101" pitchFamily="2" charset="-122"/>
                <a:sym typeface="华文行楷" pitchFamily="2" charset="-122"/>
              </a:rPr>
              <a:t>commit/rollback</a:t>
            </a:r>
            <a:r>
              <a:rPr lang="zh-CN" altLang="en-US" dirty="0" smtClean="0">
                <a:latin typeface="宋体" panose="02010600030101010101" pitchFamily="2" charset="-122"/>
                <a:ea typeface="宋体" panose="02010600030101010101" pitchFamily="2" charset="-122"/>
                <a:sym typeface="华文行楷" pitchFamily="2" charset="-122"/>
              </a:rPr>
              <a:t>提交、回滚功能</a:t>
            </a:r>
          </a:p>
          <a:p>
            <a:pPr lvl="2" eaLnBrk="1" hangingPunct="1">
              <a:lnSpc>
                <a:spcPct val="80000"/>
              </a:lnSpc>
              <a:buSzPct val="55000"/>
              <a:buFont typeface="Wingdings" panose="05000000000000000000" pitchFamily="2" charset="2"/>
              <a:buNone/>
            </a:pPr>
            <a:endParaRPr lang="zh-CN" altLang="en-US" dirty="0" smtClean="0">
              <a:latin typeface="宋体" panose="02010600030101010101" pitchFamily="2" charset="-122"/>
              <a:ea typeface="宋体" panose="02010600030101010101" pitchFamily="2" charset="-122"/>
              <a:sym typeface="华文行楷" pitchFamily="2" charset="-122"/>
            </a:endParaRPr>
          </a:p>
          <a:p>
            <a:pPr eaLnBrk="1" hangingPunct="1">
              <a:lnSpc>
                <a:spcPct val="80000"/>
              </a:lnSpc>
            </a:pPr>
            <a:endParaRPr lang="zh-CN" altLang="zh-CN"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152902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0" rIns="92075" bIns="0">
            <a:prstTxWarp prst="textNoShape">
              <a:avLst/>
            </a:prstTxWarp>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lvl="1" algn="r" eaLnBrk="1" hangingPunct="1">
              <a:spcBef>
                <a:spcPct val="0"/>
              </a:spcBef>
              <a:buClrTx/>
              <a:buSzPct val="100000"/>
              <a:buFont typeface="Arial" panose="020B0604020202020204" pitchFamily="34" charset="0"/>
              <a:buNone/>
            </a:pPr>
            <a:fld id="{E5E76861-7B02-4866-AE7C-17756688B7DF}" type="slidenum">
              <a:rPr lang="zh-CN" altLang="en-US" sz="1400" i="1">
                <a:solidFill>
                  <a:srgbClr val="808080"/>
                </a:solidFill>
                <a:latin typeface="Arial" panose="020B0604020202020204" pitchFamily="34" charset="0"/>
                <a:ea typeface="宋体" panose="02010600030101010101" pitchFamily="2" charset="-122"/>
              </a:rPr>
              <a:pPr lvl="1" algn="r" eaLnBrk="1" hangingPunct="1">
                <a:spcBef>
                  <a:spcPct val="0"/>
                </a:spcBef>
                <a:buClrTx/>
                <a:buSzPct val="100000"/>
                <a:buFont typeface="Arial" panose="020B0604020202020204" pitchFamily="34" charset="0"/>
                <a:buNone/>
              </a:pPr>
              <a:t>33</a:t>
            </a:fld>
            <a:endParaRPr lang="zh-CN" altLang="en-US" sz="1400" i="1">
              <a:solidFill>
                <a:srgbClr val="808080"/>
              </a:solidFill>
              <a:latin typeface="Arial" panose="020B0604020202020204" pitchFamily="34" charset="0"/>
              <a:ea typeface="宋体" panose="02010600030101010101" pitchFamily="2" charset="-122"/>
            </a:endParaRPr>
          </a:p>
        </p:txBody>
      </p:sp>
      <p:sp>
        <p:nvSpPr>
          <p:cNvPr id="327687" name="Rectangle 7">
            <a:extLst/>
          </p:cNvPr>
          <p:cNvSpPr>
            <a:spLocks noGrp="1" noChangeArrowheads="1"/>
          </p:cNvSpPr>
          <p:nvPr>
            <p:ph type="title"/>
          </p:nvPr>
        </p:nvSpPr>
        <p:spPr>
          <a:xfrm>
            <a:off x="1114425" y="377825"/>
            <a:ext cx="8001000" cy="609600"/>
          </a:xfrm>
        </p:spPr>
        <p:txBody>
          <a:bodyPr tIns="36000" bIns="36000" anchor="ctr"/>
          <a:lstStyle/>
          <a:p>
            <a:pPr algn="l" eaLnBrk="1" hangingPunct="1">
              <a:defRPr/>
            </a:pPr>
            <a:r>
              <a:rPr lang="zh-CN" altLang="en-US" sz="3200" b="1" dirty="0" smtClean="0">
                <a:solidFill>
                  <a:schemeClr val="folHlink"/>
                </a:solidFill>
                <a:ea typeface="楷体_GB2312" pitchFamily="49" charset="-122"/>
              </a:rPr>
              <a:t>DBMS还解决的问题有</a:t>
            </a:r>
            <a:endParaRPr lang="zh-CN" altLang="en-US" sz="4000" b="1" dirty="0" smtClean="0">
              <a:effectLst>
                <a:outerShdw blurRad="38100" dist="38100" dir="2700000" algn="tl">
                  <a:srgbClr val="C0C0C0"/>
                </a:outerShdw>
              </a:effectLst>
            </a:endParaRPr>
          </a:p>
        </p:txBody>
      </p:sp>
      <p:sp>
        <p:nvSpPr>
          <p:cNvPr id="56324" name="Rectangle 8"/>
          <p:cNvSpPr>
            <a:spLocks noChangeArrowheads="1"/>
          </p:cNvSpPr>
          <p:nvPr/>
        </p:nvSpPr>
        <p:spPr bwMode="auto">
          <a:xfrm>
            <a:off x="762000" y="1349375"/>
            <a:ext cx="845820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lnSpc>
                <a:spcPct val="110000"/>
              </a:lnSpc>
              <a:buClr>
                <a:srgbClr val="0066FF"/>
              </a:buClr>
              <a:buSzPct val="95000"/>
              <a:buFont typeface="Wingdings" panose="05000000000000000000" pitchFamily="2" charset="2"/>
              <a:buChar char="F"/>
            </a:pPr>
            <a:r>
              <a:rPr lang="zh-CN" altLang="en-US" sz="2800" dirty="0">
                <a:latin typeface="宋体" panose="02010600030101010101" pitchFamily="2" charset="-122"/>
                <a:ea typeface="宋体" panose="02010600030101010101" pitchFamily="2" charset="-122"/>
              </a:rPr>
              <a:t>数据可以共享</a:t>
            </a:r>
          </a:p>
          <a:p>
            <a:pPr algn="l" eaLnBrk="1" hangingPunct="1">
              <a:lnSpc>
                <a:spcPct val="110000"/>
              </a:lnSpc>
              <a:buClr>
                <a:srgbClr val="0066FF"/>
              </a:buClr>
              <a:buSzPct val="95000"/>
              <a:buFont typeface="Wingdings" panose="05000000000000000000" pitchFamily="2" charset="2"/>
              <a:buChar char="F"/>
            </a:pPr>
            <a:r>
              <a:rPr lang="zh-CN" altLang="zh-CN" sz="2800" dirty="0">
                <a:latin typeface="宋体" panose="02010600030101010101" pitchFamily="2" charset="-122"/>
                <a:ea typeface="宋体" panose="02010600030101010101" pitchFamily="2" charset="-122"/>
              </a:rPr>
              <a:t>去除冗余</a:t>
            </a:r>
            <a:endParaRPr lang="en-US" altLang="zh-CN" sz="2800" dirty="0">
              <a:latin typeface="宋体" panose="02010600030101010101" pitchFamily="2" charset="-122"/>
              <a:ea typeface="宋体" panose="02010600030101010101" pitchFamily="2" charset="-122"/>
            </a:endParaRPr>
          </a:p>
          <a:p>
            <a:pPr algn="l" eaLnBrk="1" hangingPunct="1">
              <a:lnSpc>
                <a:spcPct val="110000"/>
              </a:lnSpc>
              <a:buClr>
                <a:srgbClr val="0066FF"/>
              </a:buClr>
              <a:buSzPct val="95000"/>
              <a:buFont typeface="Wingdings" panose="05000000000000000000" pitchFamily="2" charset="2"/>
              <a:buChar char="F"/>
            </a:pPr>
            <a:r>
              <a:rPr lang="zh-CN" altLang="zh-CN" sz="2800" dirty="0">
                <a:latin typeface="宋体" panose="02010600030101010101" pitchFamily="2" charset="-122"/>
                <a:ea typeface="宋体" panose="02010600030101010101" pitchFamily="2" charset="-122"/>
              </a:rPr>
              <a:t>避免不一致</a:t>
            </a:r>
            <a:endParaRPr lang="en-US" altLang="zh-CN" sz="2800" dirty="0">
              <a:latin typeface="宋体" panose="02010600030101010101" pitchFamily="2" charset="-122"/>
              <a:ea typeface="宋体" panose="02010600030101010101" pitchFamily="2" charset="-122"/>
            </a:endParaRPr>
          </a:p>
          <a:p>
            <a:pPr algn="l" eaLnBrk="1" hangingPunct="1">
              <a:lnSpc>
                <a:spcPct val="110000"/>
              </a:lnSpc>
              <a:buClr>
                <a:srgbClr val="0066FF"/>
              </a:buClr>
              <a:buSzPct val="95000"/>
              <a:buFont typeface="Wingdings" panose="05000000000000000000" pitchFamily="2" charset="2"/>
              <a:buChar char="F"/>
            </a:pPr>
            <a:r>
              <a:rPr lang="zh-CN" altLang="zh-CN" sz="2800" dirty="0">
                <a:latin typeface="宋体" panose="02010600030101010101" pitchFamily="2" charset="-122"/>
                <a:ea typeface="宋体" panose="02010600030101010101" pitchFamily="2" charset="-122"/>
              </a:rPr>
              <a:t>支持事物处理</a:t>
            </a:r>
          </a:p>
          <a:p>
            <a:pPr algn="l" eaLnBrk="1" hangingPunct="1">
              <a:lnSpc>
                <a:spcPct val="110000"/>
              </a:lnSpc>
              <a:buClr>
                <a:srgbClr val="0066FF"/>
              </a:buClr>
              <a:buSzPct val="95000"/>
              <a:buFont typeface="Wingdings" panose="05000000000000000000" pitchFamily="2" charset="2"/>
              <a:buChar char="F"/>
            </a:pPr>
            <a:r>
              <a:rPr lang="zh-CN" altLang="zh-CN" sz="2800" dirty="0">
                <a:latin typeface="宋体" panose="02010600030101010101" pitchFamily="2" charset="-122"/>
                <a:ea typeface="宋体" panose="02010600030101010101" pitchFamily="2" charset="-122"/>
              </a:rPr>
              <a:t>保证完整性</a:t>
            </a:r>
            <a:endParaRPr lang="en-US" altLang="zh-CN" sz="2800" dirty="0">
              <a:latin typeface="宋体" panose="02010600030101010101" pitchFamily="2" charset="-122"/>
              <a:ea typeface="宋体" panose="02010600030101010101" pitchFamily="2" charset="-122"/>
            </a:endParaRPr>
          </a:p>
          <a:p>
            <a:pPr algn="l" eaLnBrk="1" hangingPunct="1">
              <a:lnSpc>
                <a:spcPct val="110000"/>
              </a:lnSpc>
              <a:buClr>
                <a:srgbClr val="0066FF"/>
              </a:buClr>
              <a:buSzPct val="95000"/>
              <a:buFont typeface="Wingdings" panose="05000000000000000000" pitchFamily="2" charset="2"/>
              <a:buChar char="F"/>
            </a:pPr>
            <a:r>
              <a:rPr lang="zh-CN" altLang="zh-CN" sz="2800" dirty="0">
                <a:latin typeface="宋体" panose="02010600030101010101" pitchFamily="2" charset="-122"/>
                <a:ea typeface="宋体" panose="02010600030101010101" pitchFamily="2" charset="-122"/>
              </a:rPr>
              <a:t>保证安全性</a:t>
            </a:r>
            <a:endParaRPr lang="en-US" altLang="zh-CN" sz="2800" dirty="0">
              <a:latin typeface="宋体" panose="02010600030101010101" pitchFamily="2" charset="-122"/>
              <a:ea typeface="宋体" panose="02010600030101010101" pitchFamily="2" charset="-122"/>
            </a:endParaRPr>
          </a:p>
          <a:p>
            <a:pPr algn="l" eaLnBrk="1" hangingPunct="1">
              <a:lnSpc>
                <a:spcPct val="110000"/>
              </a:lnSpc>
              <a:buClr>
                <a:srgbClr val="0066FF"/>
              </a:buClr>
              <a:buSzPct val="95000"/>
              <a:buFont typeface="Wingdings" panose="05000000000000000000" pitchFamily="2" charset="2"/>
              <a:buChar char="F"/>
            </a:pPr>
            <a:r>
              <a:rPr lang="en-US" altLang="zh-CN" sz="2800" dirty="0">
                <a:latin typeface="宋体" panose="02010600030101010101" pitchFamily="2" charset="-122"/>
                <a:ea typeface="宋体" panose="02010600030101010101" pitchFamily="2" charset="-122"/>
              </a:rPr>
              <a:t>.....</a:t>
            </a:r>
          </a:p>
        </p:txBody>
      </p:sp>
      <p:sp>
        <p:nvSpPr>
          <p:cNvPr id="56325" name="Rectangle 9"/>
          <p:cNvSpPr>
            <a:spLocks noChangeArrowheads="1"/>
          </p:cNvSpPr>
          <p:nvPr/>
        </p:nvSpPr>
        <p:spPr bwMode="auto">
          <a:xfrm>
            <a:off x="465053" y="6089650"/>
            <a:ext cx="792321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lvl="1" algn="l" eaLnBrk="1" hangingPunct="1">
              <a:lnSpc>
                <a:spcPct val="110000"/>
              </a:lnSpc>
              <a:buClr>
                <a:srgbClr val="0066FF"/>
              </a:buClr>
              <a:buSzPct val="80000"/>
              <a:buFont typeface="Wingdings" panose="05000000000000000000" pitchFamily="2" charset="2"/>
              <a:buNone/>
            </a:pPr>
            <a:r>
              <a:rPr lang="en-US" altLang="zh-CN" sz="2400" i="1" dirty="0">
                <a:ea typeface="华文行楷" pitchFamily="2" charset="-122"/>
              </a:rPr>
              <a:t>DBMS </a:t>
            </a:r>
            <a:r>
              <a:rPr lang="zh-CN" altLang="en-US" sz="2400" i="1" dirty="0">
                <a:ea typeface="华文行楷" pitchFamily="2" charset="-122"/>
              </a:rPr>
              <a:t>没有</a:t>
            </a:r>
            <a:r>
              <a:rPr lang="en-US" altLang="zh-CN" sz="2400" i="1" dirty="0">
                <a:ea typeface="华文行楷" pitchFamily="2" charset="-122"/>
              </a:rPr>
              <a:t>OS</a:t>
            </a:r>
            <a:r>
              <a:rPr lang="zh-CN" altLang="en-US" sz="2400" i="1" dirty="0">
                <a:ea typeface="华文行楷" pitchFamily="2" charset="-122"/>
              </a:rPr>
              <a:t>复杂</a:t>
            </a:r>
            <a:endParaRPr lang="en-US" altLang="zh-CN" sz="2400" i="1" dirty="0">
              <a:ea typeface="华文行楷" pitchFamily="2" charset="-122"/>
            </a:endParaRPr>
          </a:p>
        </p:txBody>
      </p:sp>
      <p:pic>
        <p:nvPicPr>
          <p:cNvPr id="62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1268413"/>
            <a:ext cx="4319588" cy="35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633413" y="4868862"/>
            <a:ext cx="7754852" cy="122078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rPr>
              <a:t>提供方便、高效的环境来存储和检索数据</a:t>
            </a:r>
            <a:endParaRPr lang="zh-CN" altLang="en-US" sz="2800" dirty="0">
              <a:solidFill>
                <a:schemeClr val="tx1"/>
              </a:solidFill>
            </a:endParaRPr>
          </a:p>
        </p:txBody>
      </p:sp>
    </p:spTree>
    <p:extLst>
      <p:ext uri="{BB962C8B-B14F-4D97-AF65-F5344CB8AC3E}">
        <p14:creationId xmlns:p14="http://schemas.microsoft.com/office/powerpoint/2010/main" val="28786621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noChangeArrowheads="1"/>
          </p:cNvSpPr>
          <p:nvPr>
            <p:ph type="title"/>
          </p:nvPr>
        </p:nvSpPr>
        <p:spPr>
          <a:xfrm>
            <a:off x="1143000" y="323850"/>
            <a:ext cx="7297738" cy="784225"/>
          </a:xfrm>
        </p:spPr>
        <p:txBody>
          <a:bodyPr/>
          <a:lstStyle/>
          <a:p>
            <a:pPr algn="l" eaLnBrk="1" hangingPunct="1"/>
            <a:r>
              <a:rPr lang="zh-CN" altLang="en-US" sz="3200" b="1" dirty="0" smtClean="0">
                <a:solidFill>
                  <a:schemeClr val="folHlink"/>
                </a:solidFill>
                <a:ea typeface="楷体_GB2312" pitchFamily="49" charset="-122"/>
              </a:rPr>
              <a:t>数据库管理系统</a:t>
            </a:r>
            <a:r>
              <a:rPr lang="en-US" altLang="zh-CN" sz="3200" b="1" dirty="0" smtClean="0">
                <a:solidFill>
                  <a:schemeClr val="folHlink"/>
                </a:solidFill>
                <a:ea typeface="楷体_GB2312" pitchFamily="49" charset="-122"/>
              </a:rPr>
              <a:t>DBMS</a:t>
            </a:r>
            <a:r>
              <a:rPr lang="zh-CN" altLang="en-US" sz="3200" b="1" dirty="0" smtClean="0">
                <a:solidFill>
                  <a:schemeClr val="folHlink"/>
                </a:solidFill>
                <a:ea typeface="楷体_GB2312" pitchFamily="49" charset="-122"/>
              </a:rPr>
              <a:t>的实例</a:t>
            </a:r>
          </a:p>
        </p:txBody>
      </p:sp>
      <p:sp>
        <p:nvSpPr>
          <p:cNvPr id="3" name="内容占位符 2"/>
          <p:cNvSpPr>
            <a:spLocks noGrp="1" noChangeArrowheads="1"/>
          </p:cNvSpPr>
          <p:nvPr>
            <p:ph idx="1"/>
          </p:nvPr>
        </p:nvSpPr>
        <p:spPr>
          <a:xfrm>
            <a:off x="84138" y="1485900"/>
            <a:ext cx="8983662" cy="5105400"/>
          </a:xfrm>
        </p:spPr>
        <p:txBody>
          <a:bodyPr/>
          <a:lstStyle/>
          <a:p>
            <a:pPr eaLnBrk="1" hangingPunct="1">
              <a:lnSpc>
                <a:spcPct val="80000"/>
              </a:lnSpc>
            </a:pPr>
            <a:r>
              <a:rPr lang="zh-CN" altLang="en-US" sz="2800" dirty="0" smtClean="0">
                <a:latin typeface="宋体" panose="02010600030101010101" pitchFamily="2" charset="-122"/>
                <a:ea typeface="宋体" panose="02010600030101010101" pitchFamily="2" charset="-122"/>
                <a:sym typeface="华文行楷" pitchFamily="2" charset="-122"/>
              </a:rPr>
              <a:t>典型的数据库管理系统：</a:t>
            </a:r>
            <a:endParaRPr lang="zh-CN" altLang="en-US" sz="2800" dirty="0" smtClean="0">
              <a:latin typeface="宋体" panose="02010600030101010101" pitchFamily="2" charset="-122"/>
              <a:ea typeface="宋体" panose="02010600030101010101" pitchFamily="2" charset="-122"/>
            </a:endParaRPr>
          </a:p>
          <a:p>
            <a:pPr lvl="1" eaLnBrk="1" hangingPunct="1">
              <a:lnSpc>
                <a:spcPct val="80000"/>
              </a:lnSpc>
            </a:pPr>
            <a:r>
              <a:rPr lang="en-US" altLang="zh-CN" sz="2400" dirty="0" smtClean="0">
                <a:sym typeface="华文行楷" pitchFamily="2" charset="-122"/>
              </a:rPr>
              <a:t>Oracle</a:t>
            </a:r>
            <a:endParaRPr lang="en-US" altLang="zh-CN" sz="2400" dirty="0" smtClean="0"/>
          </a:p>
          <a:p>
            <a:pPr lvl="1" eaLnBrk="1" hangingPunct="1">
              <a:lnSpc>
                <a:spcPct val="80000"/>
              </a:lnSpc>
            </a:pPr>
            <a:r>
              <a:rPr lang="en-US" altLang="zh-CN" sz="2400" dirty="0" smtClean="0">
                <a:sym typeface="华文行楷" pitchFamily="2" charset="-122"/>
              </a:rPr>
              <a:t>DB2(IBM)</a:t>
            </a:r>
            <a:r>
              <a:rPr lang="zh-CN" altLang="en-US" sz="2400" dirty="0" smtClean="0">
                <a:sym typeface="华文行楷" pitchFamily="2" charset="-122"/>
              </a:rPr>
              <a:t>　</a:t>
            </a:r>
            <a:r>
              <a:rPr lang="en-US" altLang="zh-CN" sz="2400" dirty="0" smtClean="0">
                <a:sym typeface="华文行楷" pitchFamily="2" charset="-122"/>
              </a:rPr>
              <a:t>			Informix</a:t>
            </a:r>
            <a:endParaRPr lang="en-US" altLang="zh-CN" sz="2400" dirty="0" smtClean="0"/>
          </a:p>
          <a:p>
            <a:pPr lvl="1" eaLnBrk="1" hangingPunct="1">
              <a:lnSpc>
                <a:spcPct val="80000"/>
              </a:lnSpc>
            </a:pPr>
            <a:r>
              <a:rPr lang="en-US" altLang="zh-CN" sz="2400" dirty="0" smtClean="0">
                <a:sym typeface="华文行楷" pitchFamily="2" charset="-122"/>
              </a:rPr>
              <a:t>Sybase</a:t>
            </a:r>
            <a:endParaRPr lang="en-US" altLang="zh-CN" sz="2400" dirty="0" smtClean="0"/>
          </a:p>
          <a:p>
            <a:pPr lvl="1" eaLnBrk="1" hangingPunct="1">
              <a:lnSpc>
                <a:spcPct val="80000"/>
              </a:lnSpc>
            </a:pPr>
            <a:r>
              <a:rPr lang="en-US" altLang="zh-CN" sz="4400" b="1" dirty="0" err="1" smtClean="0">
                <a:solidFill>
                  <a:srgbClr val="FF0000"/>
                </a:solidFill>
                <a:sym typeface="华文行楷" pitchFamily="2" charset="-122"/>
              </a:rPr>
              <a:t>Mysql</a:t>
            </a:r>
            <a:endParaRPr lang="en-US" altLang="zh-CN" sz="4400" b="1" dirty="0" smtClean="0">
              <a:solidFill>
                <a:srgbClr val="FF0000"/>
              </a:solidFill>
            </a:endParaRPr>
          </a:p>
          <a:p>
            <a:pPr lvl="1" eaLnBrk="1" hangingPunct="1">
              <a:lnSpc>
                <a:spcPct val="80000"/>
              </a:lnSpc>
            </a:pPr>
            <a:r>
              <a:rPr lang="en-US" altLang="zh-CN" sz="2400" dirty="0" err="1" smtClean="0">
                <a:sym typeface="华文行楷" pitchFamily="2" charset="-122"/>
              </a:rPr>
              <a:t>Ms</a:t>
            </a:r>
            <a:r>
              <a:rPr lang="en-US" altLang="zh-CN" sz="2400" dirty="0" smtClean="0">
                <a:sym typeface="华文行楷" pitchFamily="2" charset="-122"/>
              </a:rPr>
              <a:t> SQL Server</a:t>
            </a:r>
            <a:endParaRPr lang="en-US" altLang="zh-CN" sz="2400" dirty="0" smtClean="0"/>
          </a:p>
          <a:p>
            <a:pPr lvl="1" eaLnBrk="1" hangingPunct="1">
              <a:lnSpc>
                <a:spcPct val="80000"/>
              </a:lnSpc>
            </a:pPr>
            <a:r>
              <a:rPr lang="en-US" altLang="zh-CN" sz="2400" dirty="0" err="1" smtClean="0">
                <a:sym typeface="华文行楷" pitchFamily="2" charset="-122"/>
              </a:rPr>
              <a:t>Ms</a:t>
            </a:r>
            <a:r>
              <a:rPr lang="en-US" altLang="zh-CN" sz="2400" dirty="0" smtClean="0">
                <a:sym typeface="华文行楷" pitchFamily="2" charset="-122"/>
              </a:rPr>
              <a:t> Access</a:t>
            </a:r>
          </a:p>
          <a:p>
            <a:pPr lvl="1" eaLnBrk="1" hangingPunct="1">
              <a:lnSpc>
                <a:spcPct val="80000"/>
              </a:lnSpc>
            </a:pPr>
            <a:r>
              <a:rPr lang="en-US" altLang="zh-CN" sz="2400" dirty="0" err="1" smtClean="0">
                <a:sym typeface="华文行楷" pitchFamily="2" charset="-122"/>
              </a:rPr>
              <a:t>Ms</a:t>
            </a:r>
            <a:r>
              <a:rPr lang="en-US" altLang="zh-CN" sz="2400" dirty="0" smtClean="0">
                <a:sym typeface="华文行楷" pitchFamily="2" charset="-122"/>
              </a:rPr>
              <a:t> </a:t>
            </a:r>
            <a:r>
              <a:rPr lang="en-US" altLang="zh-CN" sz="2400" dirty="0" err="1" smtClean="0">
                <a:sym typeface="华文行楷" pitchFamily="2" charset="-122"/>
              </a:rPr>
              <a:t>Foxpro</a:t>
            </a:r>
            <a:r>
              <a:rPr lang="zh-CN" altLang="en-US" sz="2400" dirty="0" smtClean="0">
                <a:sym typeface="华文行楷" pitchFamily="2" charset="-122"/>
              </a:rPr>
              <a:t>　</a:t>
            </a:r>
            <a:r>
              <a:rPr lang="en-US" altLang="zh-CN" sz="2400" dirty="0" smtClean="0">
                <a:sym typeface="华文行楷" pitchFamily="2" charset="-122"/>
              </a:rPr>
              <a:t>			FOXBASE</a:t>
            </a:r>
          </a:p>
          <a:p>
            <a:pPr lvl="1" eaLnBrk="1" hangingPunct="1">
              <a:lnSpc>
                <a:spcPct val="80000"/>
              </a:lnSpc>
            </a:pPr>
            <a:r>
              <a:rPr lang="en-US" altLang="zh-CN" sz="2400" dirty="0" smtClean="0">
                <a:sym typeface="华文行楷" pitchFamily="2" charset="-122"/>
              </a:rPr>
              <a:t>DBASE</a:t>
            </a:r>
          </a:p>
          <a:p>
            <a:pPr lvl="1" eaLnBrk="1" hangingPunct="1">
              <a:lnSpc>
                <a:spcPct val="80000"/>
              </a:lnSpc>
            </a:pPr>
            <a:r>
              <a:rPr lang="en-US" altLang="zh-CN" sz="2400" dirty="0" smtClean="0">
                <a:sym typeface="华文行楷" pitchFamily="2" charset="-122"/>
              </a:rPr>
              <a:t>Paradox</a:t>
            </a:r>
            <a:endParaRPr lang="zh-CN" altLang="en-US" sz="2400" dirty="0">
              <a:sym typeface="华文行楷" pitchFamily="2" charset="-122"/>
            </a:endParaRPr>
          </a:p>
        </p:txBody>
      </p:sp>
      <p:sp>
        <p:nvSpPr>
          <p:cNvPr id="4" name="文本框 3"/>
          <p:cNvSpPr txBox="1">
            <a:spLocks noChangeArrowheads="1"/>
          </p:cNvSpPr>
          <p:nvPr/>
        </p:nvSpPr>
        <p:spPr bwMode="auto">
          <a:xfrm>
            <a:off x="5272088" y="2759075"/>
            <a:ext cx="3287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0"/>
              </a:spcBef>
              <a:buClrTx/>
              <a:buSzTx/>
              <a:buFont typeface="Arial" panose="020B0604020202020204" pitchFamily="34" charset="0"/>
              <a:buNone/>
            </a:pPr>
            <a:endParaRPr lang="en-US" altLang="zh-CN" sz="2400">
              <a:ea typeface="宋体" panose="02010600030101010101" pitchFamily="2" charset="-122"/>
            </a:endParaRPr>
          </a:p>
        </p:txBody>
      </p:sp>
    </p:spTree>
    <p:extLst>
      <p:ext uri="{BB962C8B-B14F-4D97-AF65-F5344CB8AC3E}">
        <p14:creationId xmlns:p14="http://schemas.microsoft.com/office/powerpoint/2010/main" val="1546642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577537"/>
          <p:cNvSpPr>
            <a:spLocks noGrp="1" noChangeArrowheads="1"/>
          </p:cNvSpPr>
          <p:nvPr>
            <p:ph type="title"/>
          </p:nvPr>
        </p:nvSpPr>
        <p:spPr/>
        <p:txBody>
          <a:bodyPr/>
          <a:lstStyle/>
          <a:p>
            <a:pPr eaLnBrk="1" hangingPunct="1"/>
            <a:r>
              <a:rPr lang="zh-CN" altLang="en-US" sz="3200" b="1" dirty="0" smtClean="0">
                <a:solidFill>
                  <a:schemeClr val="folHlink"/>
                </a:solidFill>
                <a:ea typeface="楷体_GB2312" pitchFamily="49" charset="-122"/>
              </a:rPr>
              <a:t>数据库系统</a:t>
            </a:r>
            <a:r>
              <a:rPr lang="en-US" altLang="zh-CN" sz="3200" b="1" dirty="0" smtClean="0">
                <a:solidFill>
                  <a:schemeClr val="folHlink"/>
                </a:solidFill>
                <a:ea typeface="楷体_GB2312" pitchFamily="49" charset="-122"/>
              </a:rPr>
              <a:t>DBS</a:t>
            </a:r>
            <a:r>
              <a:rPr lang="zh-CN" altLang="en-US" sz="3200" b="1" dirty="0" smtClean="0">
                <a:solidFill>
                  <a:schemeClr val="folHlink"/>
                </a:solidFill>
                <a:ea typeface="楷体_GB2312" pitchFamily="49" charset="-122"/>
              </a:rPr>
              <a:t>的定义</a:t>
            </a:r>
          </a:p>
        </p:txBody>
      </p:sp>
      <p:sp>
        <p:nvSpPr>
          <p:cNvPr id="59395" name="文本占位符 577538"/>
          <p:cNvSpPr>
            <a:spLocks noGrp="1" noChangeArrowheads="1"/>
          </p:cNvSpPr>
          <p:nvPr>
            <p:ph idx="1"/>
          </p:nvPr>
        </p:nvSpPr>
        <p:spPr>
          <a:xfrm>
            <a:off x="468313" y="1524000"/>
            <a:ext cx="7950200" cy="4114800"/>
          </a:xfrm>
        </p:spPr>
        <p:txBody>
          <a:bodyPr/>
          <a:lstStyle/>
          <a:p>
            <a:pPr eaLnBrk="1" hangingPunct="1"/>
            <a:r>
              <a:rPr lang="zh-CN" altLang="en-US" sz="2800" dirty="0" smtClean="0">
                <a:latin typeface="宋体" panose="02010600030101010101" pitchFamily="2" charset="-122"/>
                <a:ea typeface="宋体" panose="02010600030101010101" pitchFamily="2" charset="-122"/>
              </a:rPr>
              <a:t>数据库系统是</a:t>
            </a:r>
            <a:r>
              <a:rPr lang="zh-CN" altLang="en-US" sz="2800" dirty="0" smtClean="0">
                <a:solidFill>
                  <a:srgbClr val="0000CC"/>
                </a:solidFill>
                <a:latin typeface="宋体" panose="02010600030101010101" pitchFamily="2" charset="-122"/>
                <a:ea typeface="宋体" panose="02010600030101010101" pitchFamily="2" charset="-122"/>
              </a:rPr>
              <a:t>实现有组织地、动态地存储大量关联数据，方便用户访问</a:t>
            </a:r>
            <a:r>
              <a:rPr lang="zh-CN" altLang="en-US" sz="2800" dirty="0" smtClean="0">
                <a:latin typeface="宋体" panose="02010600030101010101" pitchFamily="2" charset="-122"/>
                <a:ea typeface="宋体" panose="02010600030101010101" pitchFamily="2" charset="-122"/>
              </a:rPr>
              <a:t>的</a:t>
            </a:r>
            <a:r>
              <a:rPr lang="zh-CN" altLang="en-US" sz="2800" dirty="0" smtClean="0">
                <a:solidFill>
                  <a:srgbClr val="FF0000"/>
                </a:solidFill>
                <a:latin typeface="宋体" panose="02010600030101010101" pitchFamily="2" charset="-122"/>
                <a:ea typeface="宋体" panose="02010600030101010101" pitchFamily="2" charset="-122"/>
              </a:rPr>
              <a:t>计算机软、硬件和数据资源组成的系统，它包括</a:t>
            </a:r>
            <a:r>
              <a:rPr lang="en-US" altLang="zh-CN" sz="2800" dirty="0" smtClean="0">
                <a:solidFill>
                  <a:srgbClr val="FF0000"/>
                </a:solidFill>
                <a:latin typeface="宋体" panose="02010600030101010101" pitchFamily="2" charset="-122"/>
                <a:ea typeface="宋体" panose="02010600030101010101" pitchFamily="2" charset="-122"/>
              </a:rPr>
              <a:t>DB</a:t>
            </a:r>
            <a:r>
              <a:rPr lang="zh-CN" altLang="en-US" sz="2800" dirty="0" smtClean="0">
                <a:solidFill>
                  <a:srgbClr val="FF0000"/>
                </a:solidFill>
                <a:latin typeface="宋体" panose="02010600030101010101" pitchFamily="2" charset="-122"/>
                <a:ea typeface="宋体" panose="02010600030101010101" pitchFamily="2" charset="-122"/>
              </a:rPr>
              <a:t>、</a:t>
            </a:r>
            <a:r>
              <a:rPr lang="en-US" altLang="zh-CN" sz="2800" dirty="0" smtClean="0">
                <a:solidFill>
                  <a:srgbClr val="FF0000"/>
                </a:solidFill>
                <a:latin typeface="宋体" panose="02010600030101010101" pitchFamily="2" charset="-122"/>
                <a:ea typeface="宋体" panose="02010600030101010101" pitchFamily="2" charset="-122"/>
              </a:rPr>
              <a:t>DBA</a:t>
            </a:r>
            <a:r>
              <a:rPr lang="zh-CN" altLang="en-US" sz="2800" dirty="0" smtClean="0">
                <a:solidFill>
                  <a:srgbClr val="FF0000"/>
                </a:solidFill>
                <a:latin typeface="宋体" panose="02010600030101010101" pitchFamily="2" charset="-122"/>
                <a:ea typeface="宋体" panose="02010600030101010101" pitchFamily="2" charset="-122"/>
              </a:rPr>
              <a:t>、</a:t>
            </a:r>
            <a:r>
              <a:rPr lang="en-US" altLang="zh-CN" sz="2800" dirty="0" smtClean="0">
                <a:solidFill>
                  <a:srgbClr val="FF0000"/>
                </a:solidFill>
                <a:latin typeface="宋体" panose="02010600030101010101" pitchFamily="2" charset="-122"/>
                <a:ea typeface="宋体" panose="02010600030101010101" pitchFamily="2" charset="-122"/>
              </a:rPr>
              <a:t>DBMS</a:t>
            </a:r>
            <a:r>
              <a:rPr lang="zh-CN" altLang="en-US" sz="2800" dirty="0" smtClean="0">
                <a:solidFill>
                  <a:srgbClr val="FF0000"/>
                </a:solidFill>
                <a:latin typeface="宋体" panose="02010600030101010101" pitchFamily="2" charset="-122"/>
                <a:ea typeface="宋体" panose="02010600030101010101" pitchFamily="2" charset="-122"/>
              </a:rPr>
              <a:t>等</a:t>
            </a:r>
          </a:p>
        </p:txBody>
      </p:sp>
      <p:sp>
        <p:nvSpPr>
          <p:cNvPr id="59396"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6660A6FF-BFCF-4E0B-B7A7-0E267A580B81}" type="slidenum">
              <a:rPr altLang="en-US" sz="1400" smtClean="0">
                <a:ea typeface="宋体" panose="02010600030101010101" pitchFamily="2" charset="-122"/>
              </a:rPr>
              <a:pPr algn="r">
                <a:spcBef>
                  <a:spcPct val="0"/>
                </a:spcBef>
                <a:buClrTx/>
                <a:buSzTx/>
                <a:buFont typeface="Arial" panose="020B0604020202020204" pitchFamily="34" charset="0"/>
                <a:buNone/>
              </a:pPr>
              <a:t>35</a:t>
            </a:fld>
            <a:endParaRPr lang="en-US" altLang="en-US" sz="1400" smtClean="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1634663" y="2852961"/>
            <a:ext cx="7435558" cy="3816264"/>
          </a:xfrm>
          <a:prstGeom prst="rect">
            <a:avLst/>
          </a:prstGeom>
        </p:spPr>
      </p:pic>
    </p:spTree>
    <p:extLst>
      <p:ext uri="{BB962C8B-B14F-4D97-AF65-F5344CB8AC3E}">
        <p14:creationId xmlns:p14="http://schemas.microsoft.com/office/powerpoint/2010/main" val="50214544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4151" y="1844889"/>
            <a:ext cx="5485809" cy="4248296"/>
          </a:xfrm>
          <a:prstGeom prst="rect">
            <a:avLst/>
          </a:prstGeom>
        </p:spPr>
      </p:pic>
      <p:sp>
        <p:nvSpPr>
          <p:cNvPr id="4" name="矩形 3"/>
          <p:cNvSpPr/>
          <p:nvPr/>
        </p:nvSpPr>
        <p:spPr>
          <a:xfrm>
            <a:off x="4716009" y="2492935"/>
            <a:ext cx="4211975" cy="1815882"/>
          </a:xfrm>
          <a:prstGeom prst="rect">
            <a:avLst/>
          </a:prstGeom>
        </p:spPr>
        <p:txBody>
          <a:bodyPr wrap="square">
            <a:spAutoFit/>
          </a:bodyPr>
          <a:lstStyle/>
          <a:p>
            <a:pPr marL="742950" lvl="1" indent="-285750" algn="just" eaLnBrk="1" hangingPunct="1">
              <a:spcBef>
                <a:spcPct val="20000"/>
              </a:spcBef>
              <a:buClr>
                <a:srgbClr val="FF0000"/>
              </a:buClr>
              <a:buSzPct val="55000"/>
              <a:buFont typeface="Wingdings" panose="05000000000000000000" pitchFamily="2" charset="2"/>
              <a:buChar char="n"/>
            </a:pPr>
            <a:r>
              <a:rPr lang="en-US" altLang="zh-CN" sz="2800" b="1" dirty="0" smtClean="0">
                <a:solidFill>
                  <a:srgbClr val="3333CC"/>
                </a:solidFill>
                <a:latin typeface="宋体" panose="02010600030101010101" pitchFamily="2" charset="-122"/>
              </a:rPr>
              <a:t>DBS</a:t>
            </a:r>
            <a:r>
              <a:rPr lang="zh-CN" altLang="en-US" sz="2800" b="1" dirty="0" smtClean="0">
                <a:solidFill>
                  <a:srgbClr val="3333CC"/>
                </a:solidFill>
                <a:latin typeface="宋体" panose="02010600030101010101" pitchFamily="2" charset="-122"/>
              </a:rPr>
              <a:t>即</a:t>
            </a:r>
            <a:r>
              <a:rPr lang="zh-CN" altLang="en-US" sz="2800" b="1" dirty="0">
                <a:solidFill>
                  <a:srgbClr val="3333CC"/>
                </a:solidFill>
                <a:latin typeface="宋体" panose="02010600030101010101" pitchFamily="2" charset="-122"/>
              </a:rPr>
              <a:t>带有数据库的整个计算机系统，包括硬件、软件、数据、人员</a:t>
            </a:r>
          </a:p>
        </p:txBody>
      </p:sp>
      <p:sp>
        <p:nvSpPr>
          <p:cNvPr id="5" name="标题 577537"/>
          <p:cNvSpPr txBox="1">
            <a:spLocks noChangeArrowheads="1"/>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sz="3200" b="1" smtClean="0">
                <a:solidFill>
                  <a:schemeClr val="folHlink"/>
                </a:solidFill>
                <a:ea typeface="楷体_GB2312" pitchFamily="49" charset="-122"/>
              </a:rPr>
              <a:t>数据库系统</a:t>
            </a:r>
            <a:r>
              <a:rPr lang="en-US" altLang="zh-CN" sz="3200" b="1" smtClean="0">
                <a:solidFill>
                  <a:schemeClr val="folHlink"/>
                </a:solidFill>
                <a:ea typeface="楷体_GB2312" pitchFamily="49" charset="-122"/>
              </a:rPr>
              <a:t>DBS</a:t>
            </a:r>
            <a:r>
              <a:rPr lang="zh-CN" altLang="en-US" sz="3200" b="1" smtClean="0">
                <a:solidFill>
                  <a:schemeClr val="folHlink"/>
                </a:solidFill>
                <a:ea typeface="楷体_GB2312" pitchFamily="49" charset="-122"/>
              </a:rPr>
              <a:t>的定义</a:t>
            </a:r>
            <a:endParaRPr lang="zh-CN" altLang="en-US" sz="3200" b="1" dirty="0" smtClean="0">
              <a:solidFill>
                <a:schemeClr val="folHlink"/>
              </a:solidFill>
              <a:ea typeface="楷体_GB2312" pitchFamily="49" charset="-122"/>
            </a:endParaRPr>
          </a:p>
        </p:txBody>
      </p:sp>
    </p:spTree>
    <p:extLst>
      <p:ext uri="{BB962C8B-B14F-4D97-AF65-F5344CB8AC3E}">
        <p14:creationId xmlns:p14="http://schemas.microsoft.com/office/powerpoint/2010/main" val="20327235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noChangeArrowheads="1"/>
          </p:cNvSpPr>
          <p:nvPr>
            <p:ph type="title"/>
          </p:nvPr>
        </p:nvSpPr>
        <p:spPr>
          <a:xfrm>
            <a:off x="600075" y="200025"/>
            <a:ext cx="7793038" cy="784225"/>
          </a:xfrm>
        </p:spPr>
        <p:txBody>
          <a:bodyPr/>
          <a:lstStyle/>
          <a:p>
            <a:pPr eaLnBrk="1" hangingPunct="1"/>
            <a:r>
              <a:rPr lang="zh-CN" altLang="en-US" sz="3200" b="1" smtClean="0">
                <a:solidFill>
                  <a:schemeClr val="folHlink"/>
                </a:solidFill>
                <a:ea typeface="楷体_GB2312" pitchFamily="49" charset="-122"/>
              </a:rPr>
              <a:t>数据库系统实例</a:t>
            </a:r>
          </a:p>
        </p:txBody>
      </p:sp>
      <p:sp>
        <p:nvSpPr>
          <p:cNvPr id="62467" name="内容占位符 2"/>
          <p:cNvSpPr>
            <a:spLocks noGrp="1" noChangeArrowheads="1"/>
          </p:cNvSpPr>
          <p:nvPr>
            <p:ph idx="1"/>
          </p:nvPr>
        </p:nvSpPr>
        <p:spPr>
          <a:xfrm>
            <a:off x="430213" y="1568450"/>
            <a:ext cx="8162925" cy="4891088"/>
          </a:xfrm>
        </p:spPr>
        <p:txBody>
          <a:bodyPr/>
          <a:lstStyle/>
          <a:p>
            <a:pPr eaLnBrk="1" hangingPunct="1">
              <a:lnSpc>
                <a:spcPct val="80000"/>
              </a:lnSpc>
            </a:pPr>
            <a:r>
              <a:rPr lang="zh-CN" altLang="en-US" sz="2800" dirty="0" smtClean="0">
                <a:latin typeface="华文新魏" pitchFamily="2" charset="-122"/>
                <a:sym typeface="华文行楷" pitchFamily="2" charset="-122"/>
              </a:rPr>
              <a:t>数据库</a:t>
            </a:r>
            <a:r>
              <a:rPr lang="zh-CN" altLang="zh-CN" sz="2800" dirty="0" smtClean="0">
                <a:latin typeface="华文新魏" pitchFamily="2" charset="-122"/>
                <a:sym typeface="华文行楷" pitchFamily="2" charset="-122"/>
              </a:rPr>
              <a:t>系统实例</a:t>
            </a:r>
            <a:r>
              <a:rPr lang="en-US" altLang="zh-CN" sz="2800" dirty="0" smtClean="0">
                <a:latin typeface="华文新魏" pitchFamily="2" charset="-122"/>
                <a:sym typeface="华文行楷" pitchFamily="2" charset="-122"/>
              </a:rPr>
              <a:t>-</a:t>
            </a:r>
            <a:r>
              <a:rPr lang="zh-CN" altLang="en-US" sz="2800" dirty="0" smtClean="0">
                <a:latin typeface="华文新魏" pitchFamily="2" charset="-122"/>
                <a:sym typeface="华文行楷" pitchFamily="2" charset="-122"/>
              </a:rPr>
              <a:t>图书管理数据库系统</a:t>
            </a:r>
          </a:p>
          <a:p>
            <a:pPr lvl="1" eaLnBrk="1" hangingPunct="1">
              <a:lnSpc>
                <a:spcPct val="90000"/>
              </a:lnSpc>
            </a:pPr>
            <a:r>
              <a:rPr lang="zh-CN" altLang="en-US" b="1" dirty="0" smtClean="0">
                <a:latin typeface="楷体_GB2312" pitchFamily="49" charset="-122"/>
                <a:ea typeface="楷体_GB2312" pitchFamily="49" charset="-122"/>
                <a:sym typeface="华文行楷" pitchFamily="2" charset="-122"/>
              </a:rPr>
              <a:t>银行业</a:t>
            </a:r>
            <a:endParaRPr lang="zh-CN" altLang="en-US" b="1" dirty="0" smtClean="0">
              <a:latin typeface="楷体_GB2312" pitchFamily="49" charset="-122"/>
              <a:ea typeface="楷体_GB2312" pitchFamily="49" charset="-122"/>
            </a:endParaRPr>
          </a:p>
          <a:p>
            <a:pPr lvl="1" eaLnBrk="1" hangingPunct="1">
              <a:lnSpc>
                <a:spcPct val="90000"/>
              </a:lnSpc>
            </a:pPr>
            <a:r>
              <a:rPr lang="zh-CN" altLang="en-US" b="1" dirty="0" smtClean="0">
                <a:latin typeface="楷体_GB2312" pitchFamily="49" charset="-122"/>
                <a:ea typeface="楷体_GB2312" pitchFamily="49" charset="-122"/>
                <a:sym typeface="华文行楷" pitchFamily="2" charset="-122"/>
              </a:rPr>
              <a:t>航空业</a:t>
            </a:r>
            <a:endParaRPr lang="zh-CN" altLang="en-US" b="1" dirty="0" smtClean="0">
              <a:latin typeface="楷体_GB2312" pitchFamily="49" charset="-122"/>
              <a:ea typeface="楷体_GB2312" pitchFamily="49" charset="-122"/>
            </a:endParaRPr>
          </a:p>
          <a:p>
            <a:pPr lvl="1" eaLnBrk="1" hangingPunct="1">
              <a:lnSpc>
                <a:spcPct val="90000"/>
              </a:lnSpc>
            </a:pPr>
            <a:r>
              <a:rPr lang="zh-CN" altLang="en-US" b="1" dirty="0" smtClean="0">
                <a:latin typeface="楷体_GB2312" pitchFamily="49" charset="-122"/>
                <a:ea typeface="楷体_GB2312" pitchFamily="49" charset="-122"/>
                <a:sym typeface="华文行楷" pitchFamily="2" charset="-122"/>
              </a:rPr>
              <a:t>大学</a:t>
            </a:r>
            <a:endParaRPr lang="zh-CN" altLang="en-US" b="1" dirty="0" smtClean="0">
              <a:latin typeface="楷体_GB2312" pitchFamily="49" charset="-122"/>
              <a:ea typeface="楷体_GB2312" pitchFamily="49" charset="-122"/>
            </a:endParaRPr>
          </a:p>
          <a:p>
            <a:pPr lvl="1" eaLnBrk="1" hangingPunct="1">
              <a:lnSpc>
                <a:spcPct val="90000"/>
              </a:lnSpc>
            </a:pPr>
            <a:r>
              <a:rPr lang="zh-CN" altLang="en-US" b="1" dirty="0" smtClean="0">
                <a:latin typeface="楷体_GB2312" pitchFamily="49" charset="-122"/>
                <a:ea typeface="楷体_GB2312" pitchFamily="49" charset="-122"/>
                <a:sym typeface="华文行楷" pitchFamily="2" charset="-122"/>
              </a:rPr>
              <a:t>信用卡交易</a:t>
            </a:r>
            <a:endParaRPr lang="zh-CN" altLang="en-US" b="1" dirty="0" smtClean="0">
              <a:latin typeface="楷体_GB2312" pitchFamily="49" charset="-122"/>
              <a:ea typeface="楷体_GB2312" pitchFamily="49" charset="-122"/>
            </a:endParaRPr>
          </a:p>
          <a:p>
            <a:pPr lvl="1" eaLnBrk="1" hangingPunct="1">
              <a:lnSpc>
                <a:spcPct val="90000"/>
              </a:lnSpc>
            </a:pPr>
            <a:r>
              <a:rPr lang="zh-CN" altLang="en-US" b="1" dirty="0" smtClean="0">
                <a:latin typeface="楷体_GB2312" pitchFamily="49" charset="-122"/>
                <a:ea typeface="楷体_GB2312" pitchFamily="49" charset="-122"/>
                <a:sym typeface="华文行楷" pitchFamily="2" charset="-122"/>
              </a:rPr>
              <a:t>电信业</a:t>
            </a:r>
            <a:endParaRPr lang="zh-CN" altLang="en-US" b="1" dirty="0" smtClean="0">
              <a:latin typeface="楷体_GB2312" pitchFamily="49" charset="-122"/>
              <a:ea typeface="楷体_GB2312" pitchFamily="49" charset="-122"/>
            </a:endParaRPr>
          </a:p>
          <a:p>
            <a:pPr lvl="1" eaLnBrk="1" hangingPunct="1">
              <a:lnSpc>
                <a:spcPct val="90000"/>
              </a:lnSpc>
            </a:pPr>
            <a:r>
              <a:rPr lang="zh-CN" altLang="en-US" b="1" dirty="0" smtClean="0">
                <a:latin typeface="楷体_GB2312" pitchFamily="49" charset="-122"/>
                <a:ea typeface="楷体_GB2312" pitchFamily="49" charset="-122"/>
                <a:sym typeface="华文行楷" pitchFamily="2" charset="-122"/>
              </a:rPr>
              <a:t>金融业</a:t>
            </a:r>
            <a:endParaRPr lang="zh-CN" altLang="en-US" b="1" dirty="0" smtClean="0">
              <a:latin typeface="楷体_GB2312" pitchFamily="49" charset="-122"/>
              <a:ea typeface="楷体_GB2312" pitchFamily="49" charset="-122"/>
            </a:endParaRPr>
          </a:p>
          <a:p>
            <a:pPr lvl="1" eaLnBrk="1" hangingPunct="1">
              <a:lnSpc>
                <a:spcPct val="90000"/>
              </a:lnSpc>
            </a:pPr>
            <a:r>
              <a:rPr lang="zh-CN" altLang="en-US" b="1" dirty="0" smtClean="0">
                <a:latin typeface="楷体_GB2312" pitchFamily="49" charset="-122"/>
                <a:ea typeface="楷体_GB2312" pitchFamily="49" charset="-122"/>
                <a:sym typeface="华文行楷" pitchFamily="2" charset="-122"/>
              </a:rPr>
              <a:t>销售业</a:t>
            </a:r>
            <a:endParaRPr lang="zh-CN" altLang="en-US" b="1" dirty="0" smtClean="0">
              <a:latin typeface="楷体_GB2312" pitchFamily="49" charset="-122"/>
              <a:ea typeface="楷体_GB2312" pitchFamily="49" charset="-122"/>
            </a:endParaRPr>
          </a:p>
          <a:p>
            <a:pPr lvl="1" eaLnBrk="1" hangingPunct="1">
              <a:lnSpc>
                <a:spcPct val="90000"/>
              </a:lnSpc>
            </a:pPr>
            <a:r>
              <a:rPr lang="zh-CN" altLang="en-US" b="1" dirty="0" smtClean="0">
                <a:latin typeface="楷体_GB2312" pitchFamily="49" charset="-122"/>
                <a:ea typeface="楷体_GB2312" pitchFamily="49" charset="-122"/>
                <a:sym typeface="华文行楷" pitchFamily="2" charset="-122"/>
              </a:rPr>
              <a:t>制造业</a:t>
            </a:r>
            <a:endParaRPr lang="zh-CN" altLang="en-US" b="1" dirty="0" smtClean="0">
              <a:latin typeface="楷体_GB2312" pitchFamily="49" charset="-122"/>
              <a:ea typeface="楷体_GB2312" pitchFamily="49" charset="-122"/>
            </a:endParaRPr>
          </a:p>
          <a:p>
            <a:pPr lvl="1" eaLnBrk="1" hangingPunct="1">
              <a:lnSpc>
                <a:spcPct val="90000"/>
              </a:lnSpc>
            </a:pPr>
            <a:r>
              <a:rPr lang="zh-CN" altLang="en-US" b="1" dirty="0" smtClean="0">
                <a:latin typeface="楷体_GB2312" pitchFamily="49" charset="-122"/>
                <a:ea typeface="楷体_GB2312" pitchFamily="49" charset="-122"/>
                <a:sym typeface="华文行楷" pitchFamily="2" charset="-122"/>
              </a:rPr>
              <a:t>人力资源</a:t>
            </a:r>
            <a:endParaRPr lang="zh-CN" altLang="zh-CN" dirty="0" smtClean="0"/>
          </a:p>
        </p:txBody>
      </p:sp>
    </p:spTree>
    <p:extLst>
      <p:ext uri="{BB962C8B-B14F-4D97-AF65-F5344CB8AC3E}">
        <p14:creationId xmlns:p14="http://schemas.microsoft.com/office/powerpoint/2010/main" val="4070626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noChangeArrowheads="1"/>
          </p:cNvSpPr>
          <p:nvPr>
            <p:ph type="title"/>
          </p:nvPr>
        </p:nvSpPr>
        <p:spPr>
          <a:xfrm>
            <a:off x="885825" y="390525"/>
            <a:ext cx="8229600" cy="784225"/>
          </a:xfrm>
        </p:spPr>
        <p:txBody>
          <a:bodyPr/>
          <a:lstStyle/>
          <a:p>
            <a:pPr eaLnBrk="1" hangingPunct="1"/>
            <a:r>
              <a:rPr lang="zh-CN" altLang="en-US" sz="3200" b="1" dirty="0" smtClean="0">
                <a:solidFill>
                  <a:schemeClr val="folHlink"/>
                </a:solidFill>
                <a:ea typeface="楷体_GB2312" pitchFamily="49" charset="-122"/>
              </a:rPr>
              <a:t>数据库系统中的</a:t>
            </a:r>
            <a:r>
              <a:rPr lang="en-US" altLang="zh-CN" sz="3200" b="1" dirty="0" smtClean="0">
                <a:solidFill>
                  <a:schemeClr val="folHlink"/>
                </a:solidFill>
                <a:ea typeface="楷体_GB2312" pitchFamily="49" charset="-122"/>
              </a:rPr>
              <a:t>user</a:t>
            </a:r>
            <a:endParaRPr lang="zh-CN" altLang="en-US" dirty="0" smtClean="0"/>
          </a:p>
        </p:txBody>
      </p:sp>
      <p:sp>
        <p:nvSpPr>
          <p:cNvPr id="5" name="内容占位符 2"/>
          <p:cNvSpPr>
            <a:spLocks noGrp="1" noChangeArrowheads="1"/>
          </p:cNvSpPr>
          <p:nvPr>
            <p:ph idx="1"/>
          </p:nvPr>
        </p:nvSpPr>
        <p:spPr>
          <a:xfrm>
            <a:off x="430213" y="1568450"/>
            <a:ext cx="8162925" cy="4891088"/>
          </a:xfrm>
        </p:spPr>
        <p:txBody>
          <a:bodyPr/>
          <a:lstStyle/>
          <a:p>
            <a:pPr eaLnBrk="1" hangingPunct="1">
              <a:lnSpc>
                <a:spcPct val="80000"/>
              </a:lnSpc>
            </a:pPr>
            <a:r>
              <a:rPr lang="zh-CN" altLang="en-US" sz="2800" dirty="0" smtClean="0">
                <a:latin typeface="华文新魏" pitchFamily="2" charset="-122"/>
                <a:sym typeface="华文行楷" pitchFamily="2" charset="-122"/>
              </a:rPr>
              <a:t>用户</a:t>
            </a:r>
            <a:endParaRPr lang="en-US" altLang="zh-CN" sz="2800" dirty="0" smtClean="0">
              <a:latin typeface="华文新魏" pitchFamily="2" charset="-122"/>
              <a:sym typeface="华文行楷" pitchFamily="2" charset="-122"/>
            </a:endParaRPr>
          </a:p>
          <a:p>
            <a:pPr lvl="1" eaLnBrk="1" hangingPunct="1">
              <a:lnSpc>
                <a:spcPct val="90000"/>
              </a:lnSpc>
            </a:pPr>
            <a:r>
              <a:rPr lang="en-US" altLang="zh-CN" b="1" dirty="0">
                <a:latin typeface="楷体_GB2312" pitchFamily="49" charset="-122"/>
                <a:ea typeface="楷体_GB2312" pitchFamily="49" charset="-122"/>
                <a:sym typeface="华文行楷" pitchFamily="2" charset="-122"/>
              </a:rPr>
              <a:t>Naive user</a:t>
            </a:r>
          </a:p>
          <a:p>
            <a:pPr eaLnBrk="1" hangingPunct="1">
              <a:lnSpc>
                <a:spcPct val="80000"/>
              </a:lnSpc>
            </a:pPr>
            <a:r>
              <a:rPr lang="zh-CN" altLang="en-US" sz="2800" dirty="0" smtClean="0">
                <a:latin typeface="华文新魏" pitchFamily="2" charset="-122"/>
                <a:sym typeface="华文行楷" pitchFamily="2" charset="-122"/>
              </a:rPr>
              <a:t>应用程序员</a:t>
            </a:r>
            <a:endParaRPr lang="en-US" altLang="zh-CN" sz="2800" dirty="0" smtClean="0">
              <a:latin typeface="华文新魏" pitchFamily="2" charset="-122"/>
              <a:sym typeface="华文行楷" pitchFamily="2" charset="-122"/>
            </a:endParaRPr>
          </a:p>
          <a:p>
            <a:pPr eaLnBrk="1" hangingPunct="1">
              <a:lnSpc>
                <a:spcPct val="80000"/>
              </a:lnSpc>
            </a:pPr>
            <a:r>
              <a:rPr lang="zh-CN" altLang="en-US" sz="2800" dirty="0" smtClean="0">
                <a:latin typeface="华文新魏" pitchFamily="2" charset="-122"/>
                <a:sym typeface="华文行楷" pitchFamily="2" charset="-122"/>
              </a:rPr>
              <a:t>数据库管理员</a:t>
            </a:r>
            <a:r>
              <a:rPr lang="en-US" altLang="zh-CN" sz="2800" dirty="0" smtClean="0">
                <a:latin typeface="华文新魏" pitchFamily="2" charset="-122"/>
                <a:sym typeface="华文行楷" pitchFamily="2" charset="-122"/>
              </a:rPr>
              <a:t>(</a:t>
            </a:r>
            <a:r>
              <a:rPr lang="en-US" altLang="zh-CN" sz="2800" dirty="0" err="1" smtClean="0">
                <a:latin typeface="华文新魏" pitchFamily="2" charset="-122"/>
                <a:sym typeface="华文行楷" pitchFamily="2" charset="-122"/>
              </a:rPr>
              <a:t>DBA,Database</a:t>
            </a:r>
            <a:r>
              <a:rPr lang="en-US" altLang="zh-CN" sz="2800" dirty="0" smtClean="0">
                <a:latin typeface="华文新魏" pitchFamily="2" charset="-122"/>
                <a:sym typeface="华文行楷" pitchFamily="2" charset="-122"/>
              </a:rPr>
              <a:t> administrator)</a:t>
            </a:r>
          </a:p>
          <a:p>
            <a:pPr eaLnBrk="1" hangingPunct="1">
              <a:lnSpc>
                <a:spcPct val="80000"/>
              </a:lnSpc>
            </a:pPr>
            <a:r>
              <a:rPr lang="zh-CN" altLang="en-US" sz="2800" dirty="0" smtClean="0">
                <a:latin typeface="华文新魏" pitchFamily="2" charset="-122"/>
                <a:sym typeface="华文行楷" pitchFamily="2" charset="-122"/>
              </a:rPr>
              <a:t>数据库设计人员</a:t>
            </a:r>
          </a:p>
        </p:txBody>
      </p:sp>
    </p:spTree>
    <p:extLst>
      <p:ext uri="{BB962C8B-B14F-4D97-AF65-F5344CB8AC3E}">
        <p14:creationId xmlns:p14="http://schemas.microsoft.com/office/powerpoint/2010/main" val="4032194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noChangeArrowheads="1"/>
          </p:cNvSpPr>
          <p:nvPr/>
        </p:nvSpPr>
        <p:spPr>
          <a:xfrm>
            <a:off x="1259770" y="548800"/>
            <a:ext cx="72977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algn="l" eaLnBrk="1" hangingPunct="1"/>
            <a:r>
              <a:rPr lang="zh-CN" altLang="en-US" sz="3200" b="1" dirty="0" smtClean="0">
                <a:solidFill>
                  <a:schemeClr val="folHlink"/>
                </a:solidFill>
                <a:ea typeface="楷体_GB2312" pitchFamily="49" charset="-122"/>
              </a:rPr>
              <a:t>数据库语言</a:t>
            </a:r>
          </a:p>
        </p:txBody>
      </p:sp>
      <p:sp>
        <p:nvSpPr>
          <p:cNvPr id="4" name="Rectangle 2"/>
          <p:cNvSpPr>
            <a:spLocks noChangeArrowheads="1"/>
          </p:cNvSpPr>
          <p:nvPr/>
        </p:nvSpPr>
        <p:spPr bwMode="auto">
          <a:xfrm>
            <a:off x="508001" y="1422400"/>
            <a:ext cx="795227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zh-CN" altLang="en-US" sz="2800" b="1" dirty="0">
                <a:solidFill>
                  <a:srgbClr val="000066"/>
                </a:solidFill>
                <a:latin typeface="宋体" pitchFamily="2" charset="-122"/>
              </a:rPr>
              <a:t>    数据库语言（</a:t>
            </a:r>
            <a:r>
              <a:rPr lang="en-US" altLang="zh-CN" sz="2800" b="1" dirty="0">
                <a:solidFill>
                  <a:srgbClr val="000066"/>
                </a:solidFill>
                <a:latin typeface="宋体" pitchFamily="2" charset="-122"/>
              </a:rPr>
              <a:t>SQL</a:t>
            </a:r>
            <a:r>
              <a:rPr lang="zh-CN" altLang="en-US" sz="2800" b="1" dirty="0">
                <a:solidFill>
                  <a:srgbClr val="000066"/>
                </a:solidFill>
                <a:latin typeface="宋体" pitchFamily="2" charset="-122"/>
              </a:rPr>
              <a:t>）是用户与</a:t>
            </a:r>
            <a:r>
              <a:rPr lang="en-US" altLang="zh-CN" sz="2800" b="1" dirty="0">
                <a:solidFill>
                  <a:srgbClr val="000066"/>
                </a:solidFill>
                <a:latin typeface="宋体" pitchFamily="2" charset="-122"/>
              </a:rPr>
              <a:t>DBMS</a:t>
            </a:r>
            <a:r>
              <a:rPr lang="zh-CN" altLang="en-US" sz="2800" b="1" dirty="0">
                <a:solidFill>
                  <a:srgbClr val="000066"/>
                </a:solidFill>
                <a:latin typeface="宋体" pitchFamily="2" charset="-122"/>
              </a:rPr>
              <a:t>之间的媒介，完成对数据库操作的工具。 </a:t>
            </a:r>
          </a:p>
        </p:txBody>
      </p:sp>
      <p:pic>
        <p:nvPicPr>
          <p:cNvPr id="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2495" y="2849448"/>
            <a:ext cx="128746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12"/>
          <p:cNvSpPr>
            <a:spLocks noChangeArrowheads="1"/>
          </p:cNvSpPr>
          <p:nvPr/>
        </p:nvSpPr>
        <p:spPr bwMode="auto">
          <a:xfrm>
            <a:off x="4139970" y="3212985"/>
            <a:ext cx="1081087" cy="86518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altLang="zh-CN" sz="2000" b="1">
                <a:solidFill>
                  <a:schemeClr val="bg1"/>
                </a:solidFill>
                <a:latin typeface="微软雅黑" pitchFamily="34" charset="-122"/>
                <a:ea typeface="微软雅黑" pitchFamily="34" charset="-122"/>
              </a:rPr>
              <a:t>DBMS</a:t>
            </a:r>
            <a:endParaRPr lang="zh-CN" altLang="en-US" sz="2000" b="1">
              <a:solidFill>
                <a:schemeClr val="bg1"/>
              </a:solidFill>
              <a:latin typeface="微软雅黑" pitchFamily="34" charset="-122"/>
              <a:ea typeface="微软雅黑" pitchFamily="34" charset="-122"/>
            </a:endParaRPr>
          </a:p>
        </p:txBody>
      </p:sp>
      <p:sp>
        <p:nvSpPr>
          <p:cNvPr id="7" name="左右箭头 13"/>
          <p:cNvSpPr>
            <a:spLocks noChangeArrowheads="1"/>
          </p:cNvSpPr>
          <p:nvPr/>
        </p:nvSpPr>
        <p:spPr bwMode="auto">
          <a:xfrm>
            <a:off x="5302020" y="3492385"/>
            <a:ext cx="719137" cy="304800"/>
          </a:xfrm>
          <a:prstGeom prst="leftRightArrow">
            <a:avLst>
              <a:gd name="adj1" fmla="val 50000"/>
              <a:gd name="adj2" fmla="val 49864"/>
            </a:avLst>
          </a:prstGeom>
          <a:solidFill>
            <a:srgbClr val="CD1F0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3200" b="1">
              <a:solidFill>
                <a:schemeClr val="bg1"/>
              </a:solidFill>
              <a:latin typeface="微软雅黑" pitchFamily="34" charset="-122"/>
              <a:ea typeface="微软雅黑" pitchFamily="34" charset="-122"/>
            </a:endParaRPr>
          </a:p>
        </p:txBody>
      </p:sp>
      <p:sp>
        <p:nvSpPr>
          <p:cNvPr id="8" name="左右箭头 14"/>
          <p:cNvSpPr>
            <a:spLocks noChangeArrowheads="1"/>
          </p:cNvSpPr>
          <p:nvPr/>
        </p:nvSpPr>
        <p:spPr bwMode="auto">
          <a:xfrm>
            <a:off x="2811232" y="3478098"/>
            <a:ext cx="1133475" cy="319087"/>
          </a:xfrm>
          <a:prstGeom prst="leftRightArrow">
            <a:avLst>
              <a:gd name="adj1" fmla="val 50000"/>
              <a:gd name="adj2" fmla="val 49945"/>
            </a:avLst>
          </a:prstGeom>
          <a:solidFill>
            <a:srgbClr val="CD1F0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3200" b="1">
              <a:solidFill>
                <a:schemeClr val="bg1"/>
              </a:solidFill>
              <a:latin typeface="微软雅黑" pitchFamily="34" charset="-122"/>
              <a:ea typeface="微软雅黑" pitchFamily="34" charset="-122"/>
            </a:endParaRPr>
          </a:p>
        </p:txBody>
      </p:sp>
      <p:sp>
        <p:nvSpPr>
          <p:cNvPr id="9" name="流程图: 磁盘 8"/>
          <p:cNvSpPr/>
          <p:nvPr/>
        </p:nvSpPr>
        <p:spPr bwMode="auto">
          <a:xfrm>
            <a:off x="6313257" y="2936760"/>
            <a:ext cx="936625" cy="1387475"/>
          </a:xfrm>
          <a:prstGeom prst="flowChartMagneticDisk">
            <a:avLst/>
          </a:prstGeom>
          <a:solidFill>
            <a:schemeClr val="tx2">
              <a:lumMod val="40000"/>
              <a:lumOff val="60000"/>
            </a:schemeClr>
          </a:solidFill>
          <a:ln>
            <a:noFill/>
          </a:ln>
          <a:extLst/>
        </p:spPr>
        <p:txBody>
          <a:bodyPr anchor="ctr"/>
          <a:lstStyle/>
          <a:p>
            <a:pPr algn="ctr">
              <a:defRPr/>
            </a:pPr>
            <a:r>
              <a:rPr lang="zh-CN" altLang="en-US" sz="2000" b="1" dirty="0">
                <a:solidFill>
                  <a:schemeClr val="bg1"/>
                </a:solidFill>
                <a:latin typeface="微软雅黑" pitchFamily="34" charset="-122"/>
                <a:ea typeface="微软雅黑" pitchFamily="34" charset="-122"/>
              </a:rPr>
              <a:t>数据库</a:t>
            </a:r>
          </a:p>
        </p:txBody>
      </p:sp>
      <p:sp>
        <p:nvSpPr>
          <p:cNvPr id="10" name="Rectangle 4"/>
          <p:cNvSpPr>
            <a:spLocks noChangeArrowheads="1"/>
          </p:cNvSpPr>
          <p:nvPr/>
        </p:nvSpPr>
        <p:spPr bwMode="auto">
          <a:xfrm>
            <a:off x="3000145" y="2846273"/>
            <a:ext cx="95567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3600" b="1" dirty="0">
                <a:solidFill>
                  <a:schemeClr val="accent2"/>
                </a:solidFill>
                <a:effectLst>
                  <a:outerShdw blurRad="38100" dist="38100" dir="2700000" algn="tl">
                    <a:srgbClr val="C0C0C0"/>
                  </a:outerShdw>
                </a:effectLst>
                <a:latin typeface="仿宋_GB2312" pitchFamily="49" charset="-122"/>
                <a:ea typeface="仿宋_GB2312" pitchFamily="49" charset="-122"/>
              </a:rPr>
              <a:t>SQL</a:t>
            </a:r>
            <a:endParaRPr lang="zh-CN" altLang="en-US" sz="3600" b="1" dirty="0">
              <a:solidFill>
                <a:schemeClr val="accent2"/>
              </a:solidFill>
              <a:effectLst>
                <a:outerShdw blurRad="38100" dist="38100" dir="2700000" algn="tl">
                  <a:srgbClr val="C0C0C0"/>
                </a:outerShdw>
              </a:effectLst>
              <a:latin typeface="仿宋_GB2312" pitchFamily="49" charset="-122"/>
              <a:ea typeface="仿宋_GB2312" pitchFamily="49" charset="-122"/>
            </a:endParaRPr>
          </a:p>
        </p:txBody>
      </p:sp>
    </p:spTree>
    <p:extLst>
      <p:ext uri="{BB962C8B-B14F-4D97-AF65-F5344CB8AC3E}">
        <p14:creationId xmlns:p14="http://schemas.microsoft.com/office/powerpoint/2010/main" val="2426835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935991" y="1166497"/>
            <a:ext cx="3203979" cy="738704"/>
            <a:chOff x="5412763" y="1397707"/>
            <a:chExt cx="2183573" cy="541747"/>
          </a:xfrm>
        </p:grpSpPr>
        <p:sp>
          <p:nvSpPr>
            <p:cNvPr id="68" name="圆角矩形 67"/>
            <p:cNvSpPr/>
            <p:nvPr/>
          </p:nvSpPr>
          <p:spPr>
            <a:xfrm>
              <a:off x="5487488" y="1424449"/>
              <a:ext cx="2108848" cy="288198"/>
            </a:xfrm>
            <a:prstGeom prst="roundRect">
              <a:avLst/>
            </a:prstGeom>
            <a:solidFill>
              <a:srgbClr val="0070C0"/>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dirty="0">
                <a:cs typeface="+mn-ea"/>
                <a:sym typeface="+mn-lt"/>
              </a:endParaRPr>
            </a:p>
          </p:txBody>
        </p:sp>
        <p:sp>
          <p:nvSpPr>
            <p:cNvPr id="69" name="矩形 68"/>
            <p:cNvSpPr/>
            <p:nvPr/>
          </p:nvSpPr>
          <p:spPr>
            <a:xfrm>
              <a:off x="5412763" y="1397707"/>
              <a:ext cx="2183039" cy="541747"/>
            </a:xfrm>
            <a:prstGeom prst="rect">
              <a:avLst/>
            </a:prstGeom>
          </p:spPr>
          <p:txBody>
            <a:bodyPr wrap="square" lIns="121960" tIns="60980" rIns="121960" bIns="60980">
              <a:spAutoFit/>
            </a:bodyPr>
            <a:lstStyle/>
            <a:p>
              <a:pPr algn="ctr">
                <a:defRPr/>
              </a:pPr>
              <a:r>
                <a:rPr lang="en-US" altLang="zh-CN" sz="2000" b="1" kern="100" dirty="0">
                  <a:solidFill>
                    <a:schemeClr val="bg1"/>
                  </a:solidFill>
                  <a:cs typeface="+mn-ea"/>
                  <a:sym typeface="+mn-lt"/>
                </a:rPr>
                <a:t>1. </a:t>
              </a:r>
              <a:r>
                <a:rPr lang="zh-CN" altLang="en-US" sz="2000" b="1" kern="100" dirty="0">
                  <a:solidFill>
                    <a:schemeClr val="bg1"/>
                  </a:solidFill>
                  <a:cs typeface="+mn-ea"/>
                  <a:sym typeface="+mn-lt"/>
                </a:rPr>
                <a:t>超市管理业务系统</a:t>
              </a:r>
            </a:p>
          </p:txBody>
        </p:sp>
      </p:grpSp>
      <p:sp>
        <p:nvSpPr>
          <p:cNvPr id="100" name="文本框 99"/>
          <p:cNvSpPr txBox="1"/>
          <p:nvPr/>
        </p:nvSpPr>
        <p:spPr>
          <a:xfrm>
            <a:off x="1330326" y="1976120"/>
            <a:ext cx="6204585" cy="3784600"/>
          </a:xfrm>
          <a:prstGeom prst="rect">
            <a:avLst/>
          </a:prstGeom>
          <a:noFill/>
          <a:ln w="9525">
            <a:noFill/>
          </a:ln>
        </p:spPr>
        <p:txBody>
          <a:bodyPr wrap="square">
            <a:spAutoFit/>
          </a:bodyPr>
          <a:lstStyle/>
          <a:p>
            <a:r>
              <a:rPr lang="zh-CN" altLang="en-US" b="1"/>
              <a:t>数据库在超市的销售业务系统应用中，主要的数据项为：</a:t>
            </a:r>
          </a:p>
          <a:p>
            <a:pPr marL="342900" indent="-342900">
              <a:buFont typeface="Arial" panose="020B0604020202020204" pitchFamily="34" charset="0"/>
              <a:buChar char="•"/>
            </a:pPr>
            <a:r>
              <a:rPr lang="zh-CN" altLang="en-US" b="1"/>
              <a:t>商品信息：商品名称、单价、进货数量、供应商、商品类型和商品布局等；</a:t>
            </a:r>
          </a:p>
          <a:p>
            <a:pPr marL="342900" indent="-342900">
              <a:buFont typeface="Arial" panose="020B0604020202020204" pitchFamily="34" charset="0"/>
              <a:buChar char="•"/>
            </a:pPr>
            <a:r>
              <a:rPr lang="zh-CN" altLang="en-US" b="1"/>
              <a:t>销售信息：连锁点、日期、时间、顾客、商品、数量和总价等；</a:t>
            </a:r>
          </a:p>
          <a:p>
            <a:pPr marL="342900" indent="-342900">
              <a:buFont typeface="Arial" panose="020B0604020202020204" pitchFamily="34" charset="0"/>
              <a:buChar char="•"/>
            </a:pPr>
            <a:r>
              <a:rPr lang="zh-CN" altLang="en-US" b="1"/>
              <a:t>供应商信息：供应商名称、地点、商品和信誉等；</a:t>
            </a:r>
          </a:p>
          <a:p>
            <a:pPr marL="342900" indent="-342900">
              <a:buFont typeface="Arial" panose="020B0604020202020204" pitchFamily="34" charset="0"/>
              <a:buChar char="•"/>
            </a:pPr>
            <a:r>
              <a:rPr lang="zh-CN" altLang="en-US" b="1"/>
              <a:t>员工信息：员工号、员工名、性别、年龄、电话等。</a:t>
            </a:r>
          </a:p>
        </p:txBody>
      </p:sp>
    </p:spTree>
    <p:extLst>
      <p:ext uri="{BB962C8B-B14F-4D97-AF65-F5344CB8AC3E}">
        <p14:creationId xmlns:p14="http://schemas.microsoft.com/office/powerpoint/2010/main" val="2559946033"/>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标题 277505">
            <a:extLst/>
          </p:cNvPr>
          <p:cNvSpPr>
            <a:spLocks noGrp="1"/>
          </p:cNvSpPr>
          <p:nvPr>
            <p:ph type="title"/>
          </p:nvPr>
        </p:nvSpPr>
        <p:spPr/>
        <p:txBody>
          <a:bodyPr/>
          <a:lstStyle/>
          <a:p>
            <a:pPr eaLnBrk="1" hangingPunct="1">
              <a:defRPr/>
            </a:pPr>
            <a:r>
              <a:rPr lang="en-US" altLang="zh-CN" b="1" noProof="1" smtClean="0">
                <a:solidFill>
                  <a:srgbClr val="3333FF"/>
                </a:solidFill>
                <a:effectLst>
                  <a:outerShdw blurRad="38100" dist="38100" dir="2700000">
                    <a:srgbClr val="C0C0C0"/>
                  </a:outerShdw>
                </a:effectLst>
                <a:ea typeface="楷体_GB2312" pitchFamily="49" charset="-122"/>
              </a:rPr>
              <a:t>4 </a:t>
            </a:r>
            <a:r>
              <a:rPr lang="zh-CN" altLang="en-US" b="1" noProof="1" smtClean="0">
                <a:solidFill>
                  <a:srgbClr val="3333FF"/>
                </a:solidFill>
                <a:effectLst>
                  <a:outerShdw blurRad="38100" dist="38100" dir="2700000">
                    <a:srgbClr val="C0C0C0"/>
                  </a:outerShdw>
                </a:effectLst>
                <a:ea typeface="楷体_GB2312" pitchFamily="49" charset="-122"/>
              </a:rPr>
              <a:t>数据模型</a:t>
            </a:r>
            <a:endParaRPr lang="zh-CN" altLang="en-US" b="1" noProof="1">
              <a:solidFill>
                <a:srgbClr val="3333FF"/>
              </a:solidFill>
              <a:effectLst>
                <a:outerShdw blurRad="38100" dist="38100" dir="2700000">
                  <a:srgbClr val="C0C0C0"/>
                </a:outerShdw>
              </a:effectLst>
              <a:ea typeface="楷体_GB2312" pitchFamily="49" charset="-122"/>
            </a:endParaRPr>
          </a:p>
        </p:txBody>
      </p:sp>
      <p:sp>
        <p:nvSpPr>
          <p:cNvPr id="277507" name="文本占位符 277506">
            <a:extLst/>
          </p:cNvPr>
          <p:cNvSpPr>
            <a:spLocks noGrp="1"/>
          </p:cNvSpPr>
          <p:nvPr>
            <p:ph idx="1"/>
          </p:nvPr>
        </p:nvSpPr>
        <p:spPr>
          <a:xfrm>
            <a:off x="384175" y="1498600"/>
            <a:ext cx="8318500" cy="2627313"/>
          </a:xfrm>
        </p:spPr>
        <p:txBody>
          <a:bodyPr/>
          <a:lstStyle/>
          <a:p>
            <a:pPr lvl="1" eaLnBrk="1" hangingPunct="1">
              <a:defRPr/>
            </a:pPr>
            <a:r>
              <a:rPr lang="zh-CN" altLang="en-US" b="1" dirty="0" smtClean="0">
                <a:effectLst>
                  <a:outerShdw blurRad="38100" dist="38100" dir="2700000" algn="tl">
                    <a:srgbClr val="C0C0C0"/>
                  </a:outerShdw>
                </a:effectLst>
              </a:rPr>
              <a:t>三类模型</a:t>
            </a:r>
            <a:endParaRPr lang="en-US" altLang="zh-CN" b="1" dirty="0" smtClean="0">
              <a:effectLst>
                <a:outerShdw blurRad="38100" dist="38100" dir="2700000" algn="tl">
                  <a:srgbClr val="C0C0C0"/>
                </a:outerShdw>
              </a:effectLst>
            </a:endParaRPr>
          </a:p>
          <a:p>
            <a:pPr lvl="2" eaLnBrk="1" hangingPunct="1">
              <a:defRPr/>
            </a:pPr>
            <a:r>
              <a:rPr lang="zh-CN" altLang="en-US" sz="2800" b="1" dirty="0" smtClean="0">
                <a:effectLst>
                  <a:outerShdw blurRad="38100" dist="38100" dir="2700000" algn="tl">
                    <a:srgbClr val="C0C0C0"/>
                  </a:outerShdw>
                </a:effectLst>
              </a:rPr>
              <a:t>概念模型</a:t>
            </a:r>
            <a:endParaRPr lang="en-US" altLang="zh-CN" sz="2800" b="1" dirty="0" smtClean="0">
              <a:effectLst>
                <a:outerShdw blurRad="38100" dist="38100" dir="2700000" algn="tl">
                  <a:srgbClr val="C0C0C0"/>
                </a:outerShdw>
              </a:effectLst>
            </a:endParaRPr>
          </a:p>
          <a:p>
            <a:pPr lvl="2" eaLnBrk="1" hangingPunct="1">
              <a:defRPr/>
            </a:pPr>
            <a:r>
              <a:rPr lang="zh-CN" altLang="en-US" sz="2800" b="1" dirty="0" smtClean="0">
                <a:effectLst>
                  <a:outerShdw blurRad="38100" dist="38100" dir="2700000" algn="tl">
                    <a:srgbClr val="C0C0C0"/>
                  </a:outerShdw>
                </a:effectLst>
              </a:rPr>
              <a:t>数据模型</a:t>
            </a:r>
            <a:endParaRPr lang="en-US" altLang="zh-CN" sz="2800" b="1" dirty="0">
              <a:effectLst>
                <a:outerShdw blurRad="38100" dist="38100" dir="2700000" algn="tl">
                  <a:srgbClr val="C0C0C0"/>
                </a:outerShdw>
              </a:effectLst>
            </a:endParaRPr>
          </a:p>
          <a:p>
            <a:pPr lvl="2" eaLnBrk="1" hangingPunct="1">
              <a:defRPr/>
            </a:pPr>
            <a:r>
              <a:rPr lang="zh-CN" altLang="en-US" sz="2800" b="1" dirty="0" smtClean="0">
                <a:effectLst>
                  <a:outerShdw blurRad="38100" dist="38100" dir="2700000" algn="tl">
                    <a:srgbClr val="C0C0C0"/>
                  </a:outerShdw>
                </a:effectLst>
              </a:rPr>
              <a:t>物理模型</a:t>
            </a:r>
            <a:endParaRPr lang="en-US" altLang="zh-CN" sz="2800" b="1" dirty="0" smtClean="0">
              <a:effectLst>
                <a:outerShdw blurRad="38100" dist="38100" dir="2700000" algn="tl">
                  <a:srgbClr val="C0C0C0"/>
                </a:outerShdw>
              </a:effectLst>
            </a:endParaRPr>
          </a:p>
          <a:p>
            <a:pPr lvl="1" eaLnBrk="1" hangingPunct="1">
              <a:defRPr/>
            </a:pPr>
            <a:r>
              <a:rPr lang="zh-CN" altLang="en-US" b="1" dirty="0" smtClean="0">
                <a:effectLst>
                  <a:outerShdw blurRad="38100" dist="38100" dir="2700000" algn="tl">
                    <a:srgbClr val="C0C0C0"/>
                  </a:outerShdw>
                </a:effectLst>
              </a:rPr>
              <a:t>常用的数据模型</a:t>
            </a:r>
            <a:endParaRPr lang="en-US" altLang="zh-CN" b="1" dirty="0" smtClean="0">
              <a:effectLst>
                <a:outerShdw blurRad="38100" dist="38100" dir="2700000" algn="tl">
                  <a:srgbClr val="C0C0C0"/>
                </a:outerShdw>
              </a:effectLst>
            </a:endParaRPr>
          </a:p>
          <a:p>
            <a:pPr lvl="2" eaLnBrk="1" hangingPunct="1">
              <a:defRPr/>
            </a:pPr>
            <a:r>
              <a:rPr lang="zh-CN" altLang="zh-CN" sz="2800" b="1" dirty="0" smtClean="0">
                <a:effectLst>
                  <a:outerShdw blurRad="38100" dist="38100" dir="2700000" algn="tl">
                    <a:srgbClr val="C0C0C0"/>
                  </a:outerShdw>
                </a:effectLst>
              </a:rPr>
              <a:t>层次</a:t>
            </a:r>
            <a:endParaRPr lang="en-US" altLang="zh-CN" sz="2800" b="1" dirty="0">
              <a:effectLst>
                <a:outerShdw blurRad="38100" dist="38100" dir="2700000" algn="tl">
                  <a:srgbClr val="C0C0C0"/>
                </a:outerShdw>
              </a:effectLst>
            </a:endParaRPr>
          </a:p>
          <a:p>
            <a:pPr lvl="2" eaLnBrk="1" hangingPunct="1">
              <a:defRPr/>
            </a:pPr>
            <a:r>
              <a:rPr lang="zh-CN" altLang="zh-CN" sz="2800" b="1" dirty="0" smtClean="0">
                <a:effectLst>
                  <a:outerShdw blurRad="38100" dist="38100" dir="2700000" algn="tl">
                    <a:srgbClr val="C0C0C0"/>
                  </a:outerShdw>
                </a:effectLst>
              </a:rPr>
              <a:t>网状</a:t>
            </a:r>
            <a:endParaRPr lang="en-US" altLang="zh-CN" sz="2800" b="1" dirty="0">
              <a:effectLst>
                <a:outerShdw blurRad="38100" dist="38100" dir="2700000" algn="tl">
                  <a:srgbClr val="C0C0C0"/>
                </a:outerShdw>
              </a:effectLst>
            </a:endParaRPr>
          </a:p>
          <a:p>
            <a:pPr lvl="2" eaLnBrk="1" hangingPunct="1">
              <a:defRPr/>
            </a:pPr>
            <a:r>
              <a:rPr lang="zh-CN" altLang="zh-CN" sz="2800" b="1" dirty="0" smtClean="0">
                <a:effectLst>
                  <a:outerShdw blurRad="38100" dist="38100" dir="2700000" algn="tl">
                    <a:srgbClr val="C0C0C0"/>
                  </a:outerShdw>
                </a:effectLst>
              </a:rPr>
              <a:t>关系</a:t>
            </a:r>
            <a:r>
              <a:rPr lang="zh-CN" altLang="zh-CN" sz="2800" b="1" dirty="0">
                <a:effectLst>
                  <a:outerShdw blurRad="38100" dist="38100" dir="2700000" algn="tl">
                    <a:srgbClr val="C0C0C0"/>
                  </a:outerShdw>
                </a:effectLst>
              </a:rPr>
              <a:t>模型</a:t>
            </a:r>
            <a:endParaRPr lang="en-US" altLang="zh-CN" sz="2800" b="1" dirty="0">
              <a:effectLst>
                <a:outerShdw blurRad="38100" dist="38100" dir="2700000" algn="tl">
                  <a:srgbClr val="C0C0C0"/>
                </a:outerShdw>
              </a:effectLst>
            </a:endParaRPr>
          </a:p>
          <a:p>
            <a:pPr eaLnBrk="1" hangingPunct="1">
              <a:defRPr/>
            </a:pPr>
            <a:endParaRPr lang="en-US" altLang="zh-CN" sz="2800" b="1" dirty="0" smtClean="0">
              <a:effectLst>
                <a:outerShdw blurRad="38100" dist="38100" dir="2700000" algn="tl">
                  <a:srgbClr val="C0C0C0"/>
                </a:outerShdw>
              </a:effectLst>
            </a:endParaRPr>
          </a:p>
          <a:p>
            <a:pPr eaLnBrk="1" hangingPunct="1">
              <a:defRPr/>
            </a:pPr>
            <a:endParaRPr lang="zh-CN" altLang="zh-CN" sz="2800" b="1" dirty="0" smtClean="0">
              <a:effectLst>
                <a:outerShdw blurRad="38100" dist="38100" dir="2700000" algn="tl">
                  <a:srgbClr val="C0C0C0"/>
                </a:outerShdw>
              </a:effectLst>
            </a:endParaRPr>
          </a:p>
        </p:txBody>
      </p:sp>
      <p:sp>
        <p:nvSpPr>
          <p:cNvPr id="4608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12213DC5-D689-4D76-A6CC-9C9C2B35FD4C}" type="slidenum">
              <a:rPr altLang="en-US" sz="1400" smtClean="0">
                <a:ea typeface="宋体" panose="02010600030101010101" pitchFamily="2" charset="-122"/>
              </a:rPr>
              <a:pPr algn="r">
                <a:spcBef>
                  <a:spcPct val="0"/>
                </a:spcBef>
                <a:buClrTx/>
                <a:buSzTx/>
                <a:buFont typeface="Arial" panose="020B0604020202020204" pitchFamily="34" charset="0"/>
                <a:buNone/>
              </a:pPr>
              <a:t>40</a:t>
            </a:fld>
            <a:endParaRPr lang="en-US" altLang="en-US" sz="1400"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9153700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347137"/>
          <p:cNvSpPr>
            <a:spLocks noGrp="1" noChangeArrowheads="1"/>
          </p:cNvSpPr>
          <p:nvPr>
            <p:ph type="title"/>
          </p:nvPr>
        </p:nvSpPr>
        <p:spPr/>
        <p:txBody>
          <a:bodyPr/>
          <a:lstStyle/>
          <a:p>
            <a:pPr eaLnBrk="1" hangingPunct="1"/>
            <a:r>
              <a:rPr lang="zh-CN" altLang="en-US" b="1" dirty="0" smtClean="0">
                <a:solidFill>
                  <a:srgbClr val="3333FF"/>
                </a:solidFill>
                <a:ea typeface="楷体_GB2312" pitchFamily="49" charset="-122"/>
              </a:rPr>
              <a:t>为什么需要数据模型</a:t>
            </a:r>
          </a:p>
        </p:txBody>
      </p:sp>
      <p:sp>
        <p:nvSpPr>
          <p:cNvPr id="139267" name="文本占位符 347138"/>
          <p:cNvSpPr>
            <a:spLocks noGrp="1" noChangeArrowheads="1"/>
          </p:cNvSpPr>
          <p:nvPr>
            <p:ph type="body" idx="1"/>
          </p:nvPr>
        </p:nvSpPr>
        <p:spPr>
          <a:xfrm>
            <a:off x="4355029" y="4076674"/>
            <a:ext cx="4644005" cy="2736190"/>
          </a:xfrm>
          <a:solidFill>
            <a:schemeClr val="tx2">
              <a:lumMod val="20000"/>
              <a:lumOff val="80000"/>
            </a:schemeClr>
          </a:solidFill>
        </p:spPr>
        <p:txBody>
          <a:bodyPr/>
          <a:lstStyle/>
          <a:p>
            <a:pPr eaLnBrk="1" hangingPunct="1"/>
            <a:r>
              <a:rPr lang="zh-CN" altLang="en-US" dirty="0" smtClean="0"/>
              <a:t>数据模型是对现实世界进行数据</a:t>
            </a:r>
            <a:r>
              <a:rPr lang="zh-CN" altLang="en-US" b="1" dirty="0" smtClean="0">
                <a:solidFill>
                  <a:srgbClr val="FF0000"/>
                </a:solidFill>
              </a:rPr>
              <a:t>抽象</a:t>
            </a:r>
            <a:r>
              <a:rPr lang="zh-CN" altLang="en-US" dirty="0" smtClean="0"/>
              <a:t>的结果</a:t>
            </a:r>
            <a:endParaRPr lang="en-US" altLang="zh-CN" dirty="0" smtClean="0"/>
          </a:p>
          <a:p>
            <a:pPr lvl="1" eaLnBrk="1" hangingPunct="1"/>
            <a:r>
              <a:rPr lang="zh-CN" altLang="en-US" i="1" dirty="0" smtClean="0">
                <a:latin typeface="宋体" panose="02010600030101010101" pitchFamily="2" charset="-122"/>
                <a:ea typeface="宋体" panose="02010600030101010101" pitchFamily="2" charset="-122"/>
              </a:rPr>
              <a:t>较真实的模拟现实世界；</a:t>
            </a:r>
            <a:endParaRPr lang="en-US" altLang="zh-CN" i="1" dirty="0" smtClean="0">
              <a:latin typeface="宋体" panose="02010600030101010101" pitchFamily="2" charset="-122"/>
              <a:ea typeface="宋体" panose="02010600030101010101" pitchFamily="2" charset="-122"/>
            </a:endParaRPr>
          </a:p>
          <a:p>
            <a:pPr lvl="1" eaLnBrk="1" hangingPunct="1"/>
            <a:r>
              <a:rPr lang="zh-CN" altLang="en-US" i="1" dirty="0" smtClean="0">
                <a:latin typeface="宋体" panose="02010600030101010101" pitchFamily="2" charset="-122"/>
                <a:ea typeface="宋体" panose="02010600030101010101" pitchFamily="2" charset="-122"/>
              </a:rPr>
              <a:t>易被人理解；</a:t>
            </a:r>
            <a:endParaRPr lang="en-US" altLang="zh-CN" i="1" dirty="0" smtClean="0">
              <a:latin typeface="宋体" panose="02010600030101010101" pitchFamily="2" charset="-122"/>
              <a:ea typeface="宋体" panose="02010600030101010101" pitchFamily="2" charset="-122"/>
            </a:endParaRPr>
          </a:p>
          <a:p>
            <a:pPr lvl="1" eaLnBrk="1" hangingPunct="1"/>
            <a:r>
              <a:rPr lang="zh-CN" altLang="en-US" i="1" dirty="0" smtClean="0">
                <a:latin typeface="宋体" panose="02010600030101010101" pitchFamily="2" charset="-122"/>
                <a:ea typeface="宋体" panose="02010600030101010101" pitchFamily="2" charset="-122"/>
              </a:rPr>
              <a:t>便于在计算机上实现</a:t>
            </a:r>
          </a:p>
        </p:txBody>
      </p:sp>
      <p:sp>
        <p:nvSpPr>
          <p:cNvPr id="13926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3A3AF863-0EFC-4B15-A8ED-E15D22924E29}" type="slidenum">
              <a:rPr altLang="en-US" sz="1400" smtClean="0"/>
              <a:pPr/>
              <a:t>41</a:t>
            </a:fld>
            <a:endParaRPr lang="zh-CN" altLang="en-US" sz="1400" smtClean="0">
              <a:latin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7690" y="1628875"/>
            <a:ext cx="4248295" cy="3207548"/>
          </a:xfrm>
          <a:prstGeom prst="rect">
            <a:avLst/>
          </a:prstGeom>
        </p:spPr>
      </p:pic>
    </p:spTree>
    <p:extLst>
      <p:ext uri="{BB962C8B-B14F-4D97-AF65-F5344CB8AC3E}">
        <p14:creationId xmlns:p14="http://schemas.microsoft.com/office/powerpoint/2010/main" val="1572846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9267">
                                            <p:bg/>
                                          </p:spTgt>
                                        </p:tgtEl>
                                        <p:attrNameLst>
                                          <p:attrName>style.visibility</p:attrName>
                                        </p:attrNameLst>
                                      </p:cBhvr>
                                      <p:to>
                                        <p:strVal val="visible"/>
                                      </p:to>
                                    </p:set>
                                    <p:anim calcmode="lin" valueType="num">
                                      <p:cBhvr additive="base">
                                        <p:cTn id="7" dur="500" fill="hold"/>
                                        <p:tgtEl>
                                          <p:spTgt spid="13926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39267">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9267">
                                            <p:txEl>
                                              <p:pRg st="0" end="0"/>
                                            </p:txEl>
                                          </p:spTgt>
                                        </p:tgtEl>
                                        <p:attrNameLst>
                                          <p:attrName>style.visibility</p:attrName>
                                        </p:attrNameLst>
                                      </p:cBhvr>
                                      <p:to>
                                        <p:strVal val="visible"/>
                                      </p:to>
                                    </p:set>
                                    <p:anim calcmode="lin" valueType="num">
                                      <p:cBhvr additive="base">
                                        <p:cTn id="13" dur="500" fill="hold"/>
                                        <p:tgtEl>
                                          <p:spTgt spid="13926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926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9267">
                                            <p:txEl>
                                              <p:pRg st="1" end="1"/>
                                            </p:txEl>
                                          </p:spTgt>
                                        </p:tgtEl>
                                        <p:attrNameLst>
                                          <p:attrName>style.visibility</p:attrName>
                                        </p:attrNameLst>
                                      </p:cBhvr>
                                      <p:to>
                                        <p:strVal val="visible"/>
                                      </p:to>
                                    </p:set>
                                    <p:anim calcmode="lin" valueType="num">
                                      <p:cBhvr additive="base">
                                        <p:cTn id="17" dur="500" fill="hold"/>
                                        <p:tgtEl>
                                          <p:spTgt spid="13926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926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9267">
                                            <p:txEl>
                                              <p:pRg st="2" end="2"/>
                                            </p:txEl>
                                          </p:spTgt>
                                        </p:tgtEl>
                                        <p:attrNameLst>
                                          <p:attrName>style.visibility</p:attrName>
                                        </p:attrNameLst>
                                      </p:cBhvr>
                                      <p:to>
                                        <p:strVal val="visible"/>
                                      </p:to>
                                    </p:set>
                                    <p:anim calcmode="lin" valueType="num">
                                      <p:cBhvr additive="base">
                                        <p:cTn id="21" dur="500" fill="hold"/>
                                        <p:tgtEl>
                                          <p:spTgt spid="13926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926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9267">
                                            <p:txEl>
                                              <p:pRg st="3" end="3"/>
                                            </p:txEl>
                                          </p:spTgt>
                                        </p:tgtEl>
                                        <p:attrNameLst>
                                          <p:attrName>style.visibility</p:attrName>
                                        </p:attrNameLst>
                                      </p:cBhvr>
                                      <p:to>
                                        <p:strVal val="visible"/>
                                      </p:to>
                                    </p:set>
                                    <p:anim calcmode="lin" valueType="num">
                                      <p:cBhvr additive="base">
                                        <p:cTn id="25" dur="500" fill="hold"/>
                                        <p:tgtEl>
                                          <p:spTgt spid="1392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92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标题 325633"/>
          <p:cNvSpPr>
            <a:spLocks noGrp="1" noChangeArrowheads="1"/>
          </p:cNvSpPr>
          <p:nvPr>
            <p:ph type="title"/>
          </p:nvPr>
        </p:nvSpPr>
        <p:spPr/>
        <p:txBody>
          <a:bodyPr/>
          <a:lstStyle/>
          <a:p>
            <a:pPr eaLnBrk="1" hangingPunct="1"/>
            <a:r>
              <a:rPr lang="zh-CN" altLang="en-US" b="1" dirty="0" smtClean="0">
                <a:solidFill>
                  <a:srgbClr val="3333FF"/>
                </a:solidFill>
                <a:ea typeface="楷体_GB2312" pitchFamily="49" charset="-122"/>
              </a:rPr>
              <a:t>数据抽象</a:t>
            </a:r>
          </a:p>
        </p:txBody>
      </p:sp>
      <p:sp>
        <p:nvSpPr>
          <p:cNvPr id="325635" name="任意多边形 325634"/>
          <p:cNvSpPr>
            <a:spLocks noChangeArrowheads="1"/>
          </p:cNvSpPr>
          <p:nvPr/>
        </p:nvSpPr>
        <p:spPr bwMode="auto">
          <a:xfrm>
            <a:off x="2514600" y="2438400"/>
            <a:ext cx="1219200" cy="1219200"/>
          </a:xfrm>
          <a:custGeom>
            <a:avLst/>
            <a:gdLst>
              <a:gd name="T0" fmla="*/ 914400 w 21600"/>
              <a:gd name="T1" fmla="*/ 0 h 21600"/>
              <a:gd name="T2" fmla="*/ 0 w 21600"/>
              <a:gd name="T3" fmla="*/ 609600 h 21600"/>
              <a:gd name="T4" fmla="*/ 914400 w 21600"/>
              <a:gd name="T5" fmla="*/ 1219200 h 21600"/>
              <a:gd name="T6" fmla="*/ 1219200 w 21600"/>
              <a:gd name="T7" fmla="*/ 609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76765E"/>
              </a:gs>
              <a:gs pos="100000">
                <a:srgbClr val="FFFF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chemeClr val="accent1"/>
                </a:solidFill>
              </a:rPr>
              <a:t>第一级</a:t>
            </a:r>
          </a:p>
          <a:p>
            <a:pPr algn="ctr" eaLnBrk="1" hangingPunct="1"/>
            <a:r>
              <a:rPr lang="zh-CN" altLang="en-US" sz="2000">
                <a:solidFill>
                  <a:schemeClr val="accent1"/>
                </a:solidFill>
              </a:rPr>
              <a:t>抽象</a:t>
            </a:r>
          </a:p>
        </p:txBody>
      </p:sp>
      <p:grpSp>
        <p:nvGrpSpPr>
          <p:cNvPr id="141316" name="组合 325635"/>
          <p:cNvGrpSpPr>
            <a:grpSpLocks/>
          </p:cNvGrpSpPr>
          <p:nvPr/>
        </p:nvGrpSpPr>
        <p:grpSpPr bwMode="auto">
          <a:xfrm>
            <a:off x="0" y="1828800"/>
            <a:ext cx="2590800" cy="2895600"/>
            <a:chOff x="0" y="1296"/>
            <a:chExt cx="1632" cy="1824"/>
          </a:xfrm>
        </p:grpSpPr>
        <p:pic>
          <p:nvPicPr>
            <p:cNvPr id="141328" name="图片 325636" descr="PE0325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6"/>
              <a:ext cx="1632" cy="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9" name="文本框 325637"/>
            <p:cNvSpPr txBox="1">
              <a:spLocks noChangeArrowheads="1"/>
            </p:cNvSpPr>
            <p:nvPr/>
          </p:nvSpPr>
          <p:spPr bwMode="auto">
            <a:xfrm>
              <a:off x="240" y="2832"/>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b="1">
                  <a:solidFill>
                    <a:srgbClr val="FF0000"/>
                  </a:solidFill>
                </a:rPr>
                <a:t>现实世界</a:t>
              </a:r>
            </a:p>
          </p:txBody>
        </p:sp>
      </p:grpSp>
      <p:grpSp>
        <p:nvGrpSpPr>
          <p:cNvPr id="325639" name="组合 325638"/>
          <p:cNvGrpSpPr>
            <a:grpSpLocks/>
          </p:cNvGrpSpPr>
          <p:nvPr/>
        </p:nvGrpSpPr>
        <p:grpSpPr bwMode="auto">
          <a:xfrm>
            <a:off x="3733800" y="2133600"/>
            <a:ext cx="2133600" cy="2963863"/>
            <a:chOff x="2352" y="1488"/>
            <a:chExt cx="1344" cy="1867"/>
          </a:xfrm>
        </p:grpSpPr>
        <p:pic>
          <p:nvPicPr>
            <p:cNvPr id="141326" name="图片 325639" descr="NA01607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1488"/>
              <a:ext cx="1296" cy="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7" name="文本框 325640"/>
            <p:cNvSpPr txBox="1">
              <a:spLocks noChangeArrowheads="1"/>
            </p:cNvSpPr>
            <p:nvPr/>
          </p:nvSpPr>
          <p:spPr bwMode="auto">
            <a:xfrm>
              <a:off x="2352" y="2832"/>
              <a:ext cx="1344"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b="1" dirty="0">
                  <a:solidFill>
                    <a:srgbClr val="FF0000"/>
                  </a:solidFill>
                </a:rPr>
                <a:t>信息世界 </a:t>
              </a:r>
              <a:r>
                <a:rPr lang="zh-CN" altLang="en-US" b="1" dirty="0" smtClean="0">
                  <a:solidFill>
                    <a:srgbClr val="FF0000"/>
                  </a:solidFill>
                </a:rPr>
                <a:t>     概念数据模型</a:t>
              </a:r>
              <a:endParaRPr lang="zh-CN" altLang="en-US" b="1" dirty="0">
                <a:solidFill>
                  <a:srgbClr val="FF0000"/>
                </a:solidFill>
              </a:endParaRPr>
            </a:p>
          </p:txBody>
        </p:sp>
      </p:grpSp>
      <p:grpSp>
        <p:nvGrpSpPr>
          <p:cNvPr id="325642" name="组合 325641"/>
          <p:cNvGrpSpPr>
            <a:grpSpLocks/>
          </p:cNvGrpSpPr>
          <p:nvPr/>
        </p:nvGrpSpPr>
        <p:grpSpPr bwMode="auto">
          <a:xfrm>
            <a:off x="7086600" y="2057400"/>
            <a:ext cx="2057400" cy="3040063"/>
            <a:chOff x="4464" y="1440"/>
            <a:chExt cx="1296" cy="1915"/>
          </a:xfrm>
        </p:grpSpPr>
        <p:pic>
          <p:nvPicPr>
            <p:cNvPr id="141324" name="图片 325642" descr="BS00580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 y="1440"/>
              <a:ext cx="1296"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25" name="文本框 325643"/>
            <p:cNvSpPr txBox="1">
              <a:spLocks noChangeArrowheads="1"/>
            </p:cNvSpPr>
            <p:nvPr/>
          </p:nvSpPr>
          <p:spPr bwMode="auto">
            <a:xfrm>
              <a:off x="4464" y="2832"/>
              <a:ext cx="129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b="1" dirty="0">
                  <a:solidFill>
                    <a:srgbClr val="FF0000"/>
                  </a:solidFill>
                </a:rPr>
                <a:t>机器世界 </a:t>
              </a:r>
              <a:r>
                <a:rPr lang="zh-CN" altLang="en-US" b="1" dirty="0" smtClean="0">
                  <a:solidFill>
                    <a:srgbClr val="FF0000"/>
                  </a:solidFill>
                </a:rPr>
                <a:t>   逻辑数据模型</a:t>
              </a:r>
              <a:endParaRPr lang="zh-CN" altLang="en-US" b="1" dirty="0">
                <a:solidFill>
                  <a:srgbClr val="FF0000"/>
                </a:solidFill>
              </a:endParaRPr>
            </a:p>
          </p:txBody>
        </p:sp>
      </p:grpSp>
      <p:sp>
        <p:nvSpPr>
          <p:cNvPr id="325645" name="任意多边形 325644"/>
          <p:cNvSpPr>
            <a:spLocks noChangeArrowheads="1"/>
          </p:cNvSpPr>
          <p:nvPr/>
        </p:nvSpPr>
        <p:spPr bwMode="auto">
          <a:xfrm>
            <a:off x="5791200" y="2438400"/>
            <a:ext cx="1219200" cy="1219200"/>
          </a:xfrm>
          <a:custGeom>
            <a:avLst/>
            <a:gdLst>
              <a:gd name="T0" fmla="*/ 914400 w 21600"/>
              <a:gd name="T1" fmla="*/ 0 h 21600"/>
              <a:gd name="T2" fmla="*/ 0 w 21600"/>
              <a:gd name="T3" fmla="*/ 609600 h 21600"/>
              <a:gd name="T4" fmla="*/ 914400 w 21600"/>
              <a:gd name="T5" fmla="*/ 1219200 h 21600"/>
              <a:gd name="T6" fmla="*/ 1219200 w 21600"/>
              <a:gd name="T7" fmla="*/ 6096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76765E"/>
              </a:gs>
              <a:gs pos="100000">
                <a:srgbClr val="FFFFCC"/>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000">
                <a:solidFill>
                  <a:schemeClr val="accent1"/>
                </a:solidFill>
              </a:rPr>
              <a:t>第二级</a:t>
            </a:r>
          </a:p>
          <a:p>
            <a:pPr algn="ctr" eaLnBrk="1" hangingPunct="1"/>
            <a:r>
              <a:rPr lang="zh-CN" altLang="en-US" sz="2000">
                <a:solidFill>
                  <a:schemeClr val="accent1"/>
                </a:solidFill>
              </a:rPr>
              <a:t>抽象</a:t>
            </a:r>
          </a:p>
        </p:txBody>
      </p:sp>
      <p:sp>
        <p:nvSpPr>
          <p:cNvPr id="325647" name="文本框 325646"/>
          <p:cNvSpPr txBox="1">
            <a:spLocks noChangeArrowheads="1"/>
          </p:cNvSpPr>
          <p:nvPr/>
        </p:nvSpPr>
        <p:spPr bwMode="auto">
          <a:xfrm>
            <a:off x="2514600" y="35814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a:solidFill>
                  <a:srgbClr val="00CCFF"/>
                </a:solidFill>
                <a:ea typeface="黑体" panose="02010609060101010101" pitchFamily="49" charset="-122"/>
              </a:rPr>
              <a:t>认识抽象</a:t>
            </a:r>
          </a:p>
        </p:txBody>
      </p:sp>
      <p:sp>
        <p:nvSpPr>
          <p:cNvPr id="325648" name="文本框 325647"/>
          <p:cNvSpPr txBox="1">
            <a:spLocks noChangeArrowheads="1"/>
          </p:cNvSpPr>
          <p:nvPr/>
        </p:nvSpPr>
        <p:spPr bwMode="auto">
          <a:xfrm>
            <a:off x="6172200" y="35814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a:solidFill>
                  <a:srgbClr val="00CCFF"/>
                </a:solidFill>
                <a:ea typeface="黑体" panose="02010609060101010101" pitchFamily="49" charset="-122"/>
              </a:rPr>
              <a:t>转换</a:t>
            </a:r>
          </a:p>
        </p:txBody>
      </p:sp>
      <p:sp>
        <p:nvSpPr>
          <p:cNvPr id="141323"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110F6A99-8887-430F-97CD-8E728BACE054}" type="slidenum">
              <a:rPr altLang="en-US" sz="1400" smtClean="0"/>
              <a:pPr/>
              <a:t>42</a:t>
            </a:fld>
            <a:endParaRPr lang="zh-CN" altLang="en-US" sz="1400" smtClean="0">
              <a:latin typeface="Times New Roman" panose="02020603050405020304" pitchFamily="18" charset="0"/>
            </a:endParaRPr>
          </a:p>
        </p:txBody>
      </p:sp>
      <p:sp>
        <p:nvSpPr>
          <p:cNvPr id="17" name="文本框 16"/>
          <p:cNvSpPr txBox="1"/>
          <p:nvPr/>
        </p:nvSpPr>
        <p:spPr>
          <a:xfrm>
            <a:off x="21908" y="4886960"/>
            <a:ext cx="3326008" cy="1938992"/>
          </a:xfrm>
          <a:prstGeom prst="rect">
            <a:avLst/>
          </a:prstGeom>
          <a:solidFill>
            <a:srgbClr val="FFC000"/>
          </a:solidFill>
          <a:ln w="9525">
            <a:noFill/>
          </a:ln>
        </p:spPr>
        <p:txBody>
          <a:bodyPr wrap="square">
            <a:spAutoFit/>
          </a:bodyPr>
          <a:lstStyle/>
          <a:p>
            <a:pPr eaLnBrk="1" fontAlgn="auto" hangingPunct="1">
              <a:spcBef>
                <a:spcPts val="0"/>
              </a:spcBef>
              <a:spcAft>
                <a:spcPts val="0"/>
              </a:spcAft>
            </a:pPr>
            <a:r>
              <a:rPr b="1" dirty="0" err="1">
                <a:solidFill>
                  <a:prstClr val="black"/>
                </a:solidFill>
                <a:latin typeface="Arial"/>
              </a:rPr>
              <a:t>现实世界</a:t>
            </a:r>
            <a:r>
              <a:rPr lang="zh-CN" altLang="en-US" b="1" dirty="0">
                <a:solidFill>
                  <a:prstClr val="black"/>
                </a:solidFill>
                <a:latin typeface="Arial"/>
              </a:rPr>
              <a:t>是客观存在的对象，它</a:t>
            </a:r>
            <a:r>
              <a:rPr b="1" dirty="0" err="1">
                <a:solidFill>
                  <a:prstClr val="black"/>
                </a:solidFill>
                <a:latin typeface="Arial"/>
              </a:rPr>
              <a:t>设定了</a:t>
            </a:r>
            <a:r>
              <a:rPr lang="zh-CN" altLang="en-US" b="1" dirty="0">
                <a:solidFill>
                  <a:prstClr val="black"/>
                </a:solidFill>
                <a:latin typeface="Arial"/>
              </a:rPr>
              <a:t>用户</a:t>
            </a:r>
            <a:r>
              <a:rPr b="1" dirty="0" err="1">
                <a:solidFill>
                  <a:prstClr val="black"/>
                </a:solidFill>
                <a:latin typeface="Arial"/>
              </a:rPr>
              <a:t>需求及边界条件</a:t>
            </a:r>
            <a:r>
              <a:rPr b="1" dirty="0" err="1" smtClean="0">
                <a:solidFill>
                  <a:prstClr val="black"/>
                </a:solidFill>
                <a:latin typeface="Arial"/>
              </a:rPr>
              <a:t>，为整个</a:t>
            </a:r>
            <a:r>
              <a:rPr lang="zh-CN" altLang="en-US" b="1" dirty="0">
                <a:solidFill>
                  <a:prstClr val="black"/>
                </a:solidFill>
                <a:latin typeface="Arial"/>
              </a:rPr>
              <a:t>信息化过程</a:t>
            </a:r>
            <a:r>
              <a:rPr b="1" dirty="0" err="1">
                <a:solidFill>
                  <a:prstClr val="black"/>
                </a:solidFill>
                <a:latin typeface="Arial"/>
              </a:rPr>
              <a:t>提供了客观基础与初始启动环境</a:t>
            </a:r>
            <a:r>
              <a:rPr b="1" dirty="0">
                <a:solidFill>
                  <a:prstClr val="black"/>
                </a:solidFill>
                <a:latin typeface="Arial"/>
              </a:rPr>
              <a:t>。</a:t>
            </a:r>
          </a:p>
        </p:txBody>
      </p:sp>
      <p:sp>
        <p:nvSpPr>
          <p:cNvPr id="2" name="矩形 1"/>
          <p:cNvSpPr/>
          <p:nvPr/>
        </p:nvSpPr>
        <p:spPr>
          <a:xfrm>
            <a:off x="3669495" y="4993775"/>
            <a:ext cx="2702630" cy="1938992"/>
          </a:xfrm>
          <a:prstGeom prst="rect">
            <a:avLst/>
          </a:prstGeom>
          <a:solidFill>
            <a:srgbClr val="FFFF00"/>
          </a:solidFill>
        </p:spPr>
        <p:txBody>
          <a:bodyPr wrap="square">
            <a:spAutoFit/>
          </a:bodyPr>
          <a:lstStyle/>
          <a:p>
            <a:r>
              <a:rPr lang="zh-CN" altLang="en-US" b="1" dirty="0"/>
              <a:t>信息世界是现实世界在人脑中的反映，是对客观事物及其联系的一种抽象描述。</a:t>
            </a:r>
          </a:p>
        </p:txBody>
      </p:sp>
      <p:sp>
        <p:nvSpPr>
          <p:cNvPr id="3" name="矩形 2"/>
          <p:cNvSpPr/>
          <p:nvPr/>
        </p:nvSpPr>
        <p:spPr>
          <a:xfrm>
            <a:off x="6580149" y="5173157"/>
            <a:ext cx="2563851" cy="1200329"/>
          </a:xfrm>
          <a:prstGeom prst="rect">
            <a:avLst/>
          </a:prstGeom>
          <a:solidFill>
            <a:schemeClr val="accent1"/>
          </a:solidFill>
        </p:spPr>
        <p:txBody>
          <a:bodyPr wrap="square">
            <a:spAutoFit/>
          </a:bodyPr>
          <a:lstStyle/>
          <a:p>
            <a:r>
              <a:rPr lang="zh-CN" altLang="zh-CN" b="1" dirty="0"/>
              <a:t>实现信息的数据化，便于机器处理。</a:t>
            </a:r>
            <a:endParaRPr lang="zh-CN" altLang="en-US" dirty="0"/>
          </a:p>
        </p:txBody>
      </p:sp>
    </p:spTree>
    <p:extLst>
      <p:ext uri="{BB962C8B-B14F-4D97-AF65-F5344CB8AC3E}">
        <p14:creationId xmlns:p14="http://schemas.microsoft.com/office/powerpoint/2010/main" val="1770136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35"/>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325647"/>
                                        </p:tgtEl>
                                        <p:attrNameLst>
                                          <p:attrName>style.visibility</p:attrName>
                                        </p:attrNameLst>
                                      </p:cBhvr>
                                      <p:to>
                                        <p:strVal val="visible"/>
                                      </p:to>
                                    </p:set>
                                    <p:animEffect transition="in" filter="dissolve">
                                      <p:cBhvr>
                                        <p:cTn id="9" dur="500"/>
                                        <p:tgtEl>
                                          <p:spTgt spid="325647"/>
                                        </p:tgtEl>
                                      </p:cBhvr>
                                    </p:animEffect>
                                  </p:childTnLst>
                                </p:cTn>
                              </p:par>
                              <p:par>
                                <p:cTn id="10" presetID="9" presetClass="entr" presetSubtype="0" fill="hold" nodeType="withEffect">
                                  <p:stCondLst>
                                    <p:cond delay="500"/>
                                  </p:stCondLst>
                                  <p:childTnLst>
                                    <p:set>
                                      <p:cBhvr>
                                        <p:cTn id="11" dur="1" fill="hold">
                                          <p:stCondLst>
                                            <p:cond delay="0"/>
                                          </p:stCondLst>
                                        </p:cTn>
                                        <p:tgtEl>
                                          <p:spTgt spid="325639"/>
                                        </p:tgtEl>
                                        <p:attrNameLst>
                                          <p:attrName>style.visibility</p:attrName>
                                        </p:attrNameLst>
                                      </p:cBhvr>
                                      <p:to>
                                        <p:strVal val="visible"/>
                                      </p:to>
                                    </p:set>
                                    <p:animEffect transition="in" filter="dissolve">
                                      <p:cBhvr>
                                        <p:cTn id="12" dur="500"/>
                                        <p:tgtEl>
                                          <p:spTgt spid="3256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5645"/>
                                        </p:tgtEl>
                                        <p:attrNameLst>
                                          <p:attrName>style.visibility</p:attrName>
                                        </p:attrNameLst>
                                      </p:cBhvr>
                                      <p:to>
                                        <p:strVal val="visible"/>
                                      </p:to>
                                    </p:set>
                                  </p:childTnLst>
                                </p:cTn>
                              </p:par>
                              <p:par>
                                <p:cTn id="21" presetID="9" presetClass="entr" presetSubtype="0" fill="hold" grpId="0" nodeType="withEffect">
                                  <p:stCondLst>
                                    <p:cond delay="0"/>
                                  </p:stCondLst>
                                  <p:childTnLst>
                                    <p:set>
                                      <p:cBhvr>
                                        <p:cTn id="22" dur="1" fill="hold">
                                          <p:stCondLst>
                                            <p:cond delay="0"/>
                                          </p:stCondLst>
                                        </p:cTn>
                                        <p:tgtEl>
                                          <p:spTgt spid="325648"/>
                                        </p:tgtEl>
                                        <p:attrNameLst>
                                          <p:attrName>style.visibility</p:attrName>
                                        </p:attrNameLst>
                                      </p:cBhvr>
                                      <p:to>
                                        <p:strVal val="visible"/>
                                      </p:to>
                                    </p:set>
                                    <p:animEffect transition="in" filter="dissolve">
                                      <p:cBhvr>
                                        <p:cTn id="23" dur="500"/>
                                        <p:tgtEl>
                                          <p:spTgt spid="325648"/>
                                        </p:tgtEl>
                                      </p:cBhvr>
                                    </p:animEffect>
                                  </p:childTnLst>
                                </p:cTn>
                              </p:par>
                              <p:par>
                                <p:cTn id="24" presetID="9" presetClass="entr" presetSubtype="0" fill="hold" nodeType="withEffect">
                                  <p:stCondLst>
                                    <p:cond delay="500"/>
                                  </p:stCondLst>
                                  <p:childTnLst>
                                    <p:set>
                                      <p:cBhvr>
                                        <p:cTn id="25" dur="1" fill="hold">
                                          <p:stCondLst>
                                            <p:cond delay="0"/>
                                          </p:stCondLst>
                                        </p:cTn>
                                        <p:tgtEl>
                                          <p:spTgt spid="325642"/>
                                        </p:tgtEl>
                                        <p:attrNameLst>
                                          <p:attrName>style.visibility</p:attrName>
                                        </p:attrNameLst>
                                      </p:cBhvr>
                                      <p:to>
                                        <p:strVal val="visible"/>
                                      </p:to>
                                    </p:set>
                                    <p:animEffect transition="in" filter="dissolve">
                                      <p:cBhvr>
                                        <p:cTn id="26" dur="500"/>
                                        <p:tgtEl>
                                          <p:spTgt spid="32564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256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256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animBg="1"/>
      <p:bldP spid="325635" grpId="1" animBg="1"/>
      <p:bldP spid="325645" grpId="0" animBg="1"/>
      <p:bldP spid="325645" grpId="1" animBg="1"/>
      <p:bldP spid="325647" grpId="0"/>
      <p:bldP spid="325648" grpId="0"/>
      <p:bldP spid="2" grpId="0" animBg="1"/>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25633"/>
          <p:cNvSpPr txBox="1">
            <a:spLocks noChangeArrowheads="1"/>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b="1" dirty="0" smtClean="0">
                <a:solidFill>
                  <a:srgbClr val="3333FF"/>
                </a:solidFill>
                <a:ea typeface="楷体_GB2312" pitchFamily="49" charset="-122"/>
              </a:rPr>
              <a:t>三类模型</a:t>
            </a:r>
          </a:p>
        </p:txBody>
      </p:sp>
      <p:sp>
        <p:nvSpPr>
          <p:cNvPr id="3" name="文本框 2"/>
          <p:cNvSpPr txBox="1"/>
          <p:nvPr/>
        </p:nvSpPr>
        <p:spPr>
          <a:xfrm>
            <a:off x="910064" y="1556870"/>
            <a:ext cx="7344510" cy="3933384"/>
          </a:xfrm>
          <a:prstGeom prst="rect">
            <a:avLst/>
          </a:prstGeom>
          <a:noFill/>
        </p:spPr>
        <p:txBody>
          <a:bodyPr wrap="square" rtlCol="0">
            <a:spAutoFit/>
          </a:bodyPr>
          <a:lstStyle/>
          <a:p>
            <a:pPr marL="342900" indent="-342900" algn="just" eaLnBrk="1" hangingPunct="1">
              <a:spcBef>
                <a:spcPct val="20000"/>
              </a:spcBef>
              <a:buClr>
                <a:schemeClr val="folHlink"/>
              </a:buClr>
              <a:buSzPct val="60000"/>
              <a:buFont typeface="Wingdings" panose="05000000000000000000" pitchFamily="2" charset="2"/>
              <a:buChar char="n"/>
            </a:pPr>
            <a:r>
              <a:rPr lang="zh-CN" altLang="en-US" sz="3200" b="1" dirty="0">
                <a:solidFill>
                  <a:srgbClr val="0000CC"/>
                </a:solidFill>
                <a:latin typeface="宋体" panose="02010600030101010101" pitchFamily="2" charset="-122"/>
              </a:rPr>
              <a:t>概念</a:t>
            </a:r>
            <a:r>
              <a:rPr lang="zh-CN" altLang="en-US" sz="3200" b="1" dirty="0" smtClean="0">
                <a:solidFill>
                  <a:srgbClr val="0000CC"/>
                </a:solidFill>
                <a:latin typeface="宋体" panose="02010600030101010101" pitchFamily="2" charset="-122"/>
              </a:rPr>
              <a:t>模型</a:t>
            </a:r>
            <a:endParaRPr lang="en-US" altLang="zh-CN" sz="3200" b="1" dirty="0" smtClean="0">
              <a:solidFill>
                <a:srgbClr val="0000CC"/>
              </a:solidFill>
              <a:latin typeface="宋体" panose="02010600030101010101" pitchFamily="2" charset="-122"/>
            </a:endParaRPr>
          </a:p>
          <a:p>
            <a:pPr marL="800100" lvl="1" indent="-342900" algn="just" eaLnBrk="1" hangingPunct="1">
              <a:spcBef>
                <a:spcPct val="20000"/>
              </a:spcBef>
              <a:buClr>
                <a:schemeClr val="folHlink"/>
              </a:buClr>
              <a:buSzPct val="60000"/>
              <a:buFont typeface="Wingdings" panose="05000000000000000000" pitchFamily="2" charset="2"/>
              <a:buChar char="n"/>
            </a:pPr>
            <a:r>
              <a:rPr lang="zh-CN" altLang="en-US" sz="3200" b="1" dirty="0" smtClean="0">
                <a:latin typeface="宋体" panose="02010600030101010101" pitchFamily="2" charset="-122"/>
              </a:rPr>
              <a:t>从用户的角度对数据进行描述</a:t>
            </a:r>
            <a:endParaRPr lang="en-US" altLang="zh-CN" sz="3200" b="1" dirty="0">
              <a:latin typeface="宋体" panose="02010600030101010101" pitchFamily="2" charset="-122"/>
            </a:endParaRPr>
          </a:p>
          <a:p>
            <a:pPr marL="342900" indent="-342900" algn="just" eaLnBrk="1" hangingPunct="1">
              <a:spcBef>
                <a:spcPct val="20000"/>
              </a:spcBef>
              <a:buClr>
                <a:schemeClr val="folHlink"/>
              </a:buClr>
              <a:buSzPct val="60000"/>
              <a:buFont typeface="Wingdings" panose="05000000000000000000" pitchFamily="2" charset="2"/>
              <a:buChar char="n"/>
            </a:pPr>
            <a:r>
              <a:rPr lang="zh-CN" altLang="en-US" sz="3200" b="1" dirty="0">
                <a:latin typeface="宋体" panose="02010600030101010101" pitchFamily="2" charset="-122"/>
              </a:rPr>
              <a:t>逻辑模型和</a:t>
            </a:r>
            <a:r>
              <a:rPr lang="zh-CN" altLang="en-US" sz="3200" b="1" dirty="0" smtClean="0">
                <a:latin typeface="宋体" panose="02010600030101010101" pitchFamily="2" charset="-122"/>
              </a:rPr>
              <a:t>物理模型</a:t>
            </a:r>
            <a:endParaRPr lang="en-US" altLang="zh-CN" sz="3200" b="1" dirty="0" smtClean="0">
              <a:latin typeface="宋体" panose="02010600030101010101" pitchFamily="2" charset="-122"/>
            </a:endParaRPr>
          </a:p>
          <a:p>
            <a:pPr marL="800100" lvl="1" indent="-342900" algn="just" eaLnBrk="1" hangingPunct="1">
              <a:spcBef>
                <a:spcPct val="20000"/>
              </a:spcBef>
              <a:buClr>
                <a:schemeClr val="folHlink"/>
              </a:buClr>
              <a:buSzPct val="60000"/>
              <a:buFont typeface="Wingdings" panose="05000000000000000000" pitchFamily="2" charset="2"/>
              <a:buChar char="n"/>
            </a:pPr>
            <a:r>
              <a:rPr lang="zh-CN" altLang="en-US" sz="3200" b="1" dirty="0" smtClean="0">
                <a:solidFill>
                  <a:srgbClr val="0000CC"/>
                </a:solidFill>
                <a:latin typeface="宋体" panose="02010600030101010101" pitchFamily="2" charset="-122"/>
              </a:rPr>
              <a:t>逻辑模型</a:t>
            </a:r>
            <a:r>
              <a:rPr lang="zh-CN" altLang="en-US" sz="3200" b="1" dirty="0" smtClean="0">
                <a:latin typeface="宋体" panose="02010600030101010101" pitchFamily="2" charset="-122"/>
              </a:rPr>
              <a:t>：从计算机系统的角度对数据进行描述</a:t>
            </a:r>
            <a:endParaRPr lang="en-US" altLang="zh-CN" sz="3200" b="1" dirty="0" smtClean="0">
              <a:latin typeface="宋体" panose="02010600030101010101" pitchFamily="2" charset="-122"/>
            </a:endParaRPr>
          </a:p>
          <a:p>
            <a:pPr marL="800100" lvl="1" indent="-342900" algn="just" eaLnBrk="1" hangingPunct="1">
              <a:spcBef>
                <a:spcPct val="20000"/>
              </a:spcBef>
              <a:buClr>
                <a:schemeClr val="folHlink"/>
              </a:buClr>
              <a:buSzPct val="60000"/>
              <a:buFont typeface="Wingdings" panose="05000000000000000000" pitchFamily="2" charset="2"/>
              <a:buChar char="n"/>
            </a:pPr>
            <a:r>
              <a:rPr lang="zh-CN" altLang="en-US" sz="3200" b="1" dirty="0" smtClean="0">
                <a:solidFill>
                  <a:srgbClr val="0000CC"/>
                </a:solidFill>
                <a:latin typeface="宋体" panose="02010600030101010101" pitchFamily="2" charset="-122"/>
              </a:rPr>
              <a:t>物理模型</a:t>
            </a:r>
            <a:r>
              <a:rPr lang="zh-CN" altLang="en-US" sz="3200" b="1" dirty="0" smtClean="0">
                <a:latin typeface="宋体" panose="02010600030101010101" pitchFamily="2" charset="-122"/>
              </a:rPr>
              <a:t>：描述数据在磁盘上的表示和存取方法。</a:t>
            </a:r>
            <a:endParaRPr lang="zh-CN" altLang="en-US" sz="3200" b="1" dirty="0">
              <a:latin typeface="宋体" panose="02010600030101010101" pitchFamily="2" charset="-122"/>
            </a:endParaRPr>
          </a:p>
        </p:txBody>
      </p:sp>
    </p:spTree>
    <p:extLst>
      <p:ext uri="{BB962C8B-B14F-4D97-AF65-F5344CB8AC3E}">
        <p14:creationId xmlns:p14="http://schemas.microsoft.com/office/powerpoint/2010/main" val="39336515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8210" y="261620"/>
            <a:ext cx="8136890" cy="784225"/>
          </a:xfrm>
          <a:noFill/>
          <a:ln w="9525">
            <a:noFill/>
          </a:ln>
        </p:spPr>
        <p:txBody>
          <a:bodyPr vert="horz" rtlCol="0" anchor="b">
            <a:normAutofit/>
          </a:bodyPr>
          <a:lstStyle/>
          <a:p>
            <a:pPr lvl="0" algn="ctr"/>
            <a:r>
              <a:rPr lang="zh-CN" altLang="en-US" dirty="0">
                <a:sym typeface="+mn-ea"/>
              </a:rPr>
              <a:t>现实世界中客观对象的抽象过程</a:t>
            </a:r>
            <a:endParaRPr lang="zh-CN" altLang="en-US">
              <a:solidFill>
                <a:schemeClr val="tx1"/>
              </a:solidFill>
              <a:sym typeface="+mn-ea"/>
            </a:endParaRPr>
          </a:p>
        </p:txBody>
      </p:sp>
      <p:sp>
        <p:nvSpPr>
          <p:cNvPr id="5" name="云形标注 4"/>
          <p:cNvSpPr/>
          <p:nvPr/>
        </p:nvSpPr>
        <p:spPr>
          <a:xfrm>
            <a:off x="1375460" y="1623060"/>
            <a:ext cx="2134870" cy="648335"/>
          </a:xfrm>
          <a:prstGeom prst="cloudCallou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a:solidFill>
                  <a:schemeClr val="tx1"/>
                </a:solidFill>
                <a:latin typeface="新宋体" panose="02010609030101010101" charset="-122"/>
                <a:ea typeface="新宋体" panose="02010609030101010101" charset="-122"/>
              </a:rPr>
              <a:t>现实世界</a:t>
            </a:r>
          </a:p>
        </p:txBody>
      </p:sp>
      <p:cxnSp>
        <p:nvCxnSpPr>
          <p:cNvPr id="8" name="直接箭头连接符 7"/>
          <p:cNvCxnSpPr>
            <a:stCxn id="5" idx="1"/>
            <a:endCxn id="9" idx="0"/>
          </p:cNvCxnSpPr>
          <p:nvPr/>
        </p:nvCxnSpPr>
        <p:spPr>
          <a:xfrm>
            <a:off x="2442895" y="2270760"/>
            <a:ext cx="0" cy="94234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9" name="矩形 8"/>
          <p:cNvSpPr/>
          <p:nvPr/>
        </p:nvSpPr>
        <p:spPr>
          <a:xfrm>
            <a:off x="737285" y="3213100"/>
            <a:ext cx="3410585" cy="360045"/>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200">
                <a:solidFill>
                  <a:schemeClr val="tx1"/>
                </a:solidFill>
                <a:latin typeface="新宋体" panose="02010609030101010101" charset="-122"/>
                <a:ea typeface="新宋体" panose="02010609030101010101" charset="-122"/>
                <a:sym typeface="+mn-ea"/>
              </a:rPr>
              <a:t>信息世界   </a:t>
            </a:r>
            <a:r>
              <a:rPr lang="zh-CN" altLang="en-US" sz="2200">
                <a:solidFill>
                  <a:schemeClr val="tx1"/>
                </a:solidFill>
                <a:latin typeface="黑体" panose="02010609060101010101" pitchFamily="2" charset="-122"/>
                <a:ea typeface="黑体" panose="02010609060101010101" pitchFamily="2" charset="-122"/>
                <a:sym typeface="+mn-ea"/>
              </a:rPr>
              <a:t>概念模型</a:t>
            </a:r>
          </a:p>
        </p:txBody>
      </p:sp>
      <p:cxnSp>
        <p:nvCxnSpPr>
          <p:cNvPr id="13" name="直接箭头连接符 12"/>
          <p:cNvCxnSpPr>
            <a:stCxn id="9" idx="2"/>
            <a:endCxn id="14" idx="0"/>
          </p:cNvCxnSpPr>
          <p:nvPr/>
        </p:nvCxnSpPr>
        <p:spPr>
          <a:xfrm>
            <a:off x="2442895" y="3573145"/>
            <a:ext cx="6985" cy="17183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4" name="矩形 13"/>
          <p:cNvSpPr/>
          <p:nvPr/>
        </p:nvSpPr>
        <p:spPr>
          <a:xfrm>
            <a:off x="356920" y="5291455"/>
            <a:ext cx="4185920" cy="360045"/>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200">
                <a:solidFill>
                  <a:schemeClr val="tx1"/>
                </a:solidFill>
                <a:latin typeface="新宋体" panose="02010609030101010101" charset="-122"/>
                <a:ea typeface="新宋体" panose="02010609030101010101" charset="-122"/>
                <a:sym typeface="+mn-ea"/>
              </a:rPr>
              <a:t>机器世界  </a:t>
            </a:r>
            <a:r>
              <a:rPr lang="zh-CN" altLang="en-US" sz="2200">
                <a:solidFill>
                  <a:schemeClr val="tx1"/>
                </a:solidFill>
                <a:latin typeface="黑体" panose="02010609060101010101" pitchFamily="2" charset="-122"/>
                <a:ea typeface="黑体" panose="02010609060101010101" pitchFamily="2" charset="-122"/>
                <a:sym typeface="+mn-ea"/>
              </a:rPr>
              <a:t>数据模型</a:t>
            </a:r>
          </a:p>
        </p:txBody>
      </p:sp>
      <p:sp>
        <p:nvSpPr>
          <p:cNvPr id="15" name="文本框 14"/>
          <p:cNvSpPr txBox="1"/>
          <p:nvPr/>
        </p:nvSpPr>
        <p:spPr>
          <a:xfrm>
            <a:off x="-900380" y="4332605"/>
            <a:ext cx="1426210" cy="460375"/>
          </a:xfrm>
          <a:prstGeom prst="rect">
            <a:avLst/>
          </a:prstGeom>
          <a:noFill/>
        </p:spPr>
        <p:txBody>
          <a:bodyPr wrap="square" rtlCol="0">
            <a:spAutoFit/>
          </a:bodyPr>
          <a:lstStyle/>
          <a:p>
            <a:endParaRPr lang="zh-CN" altLang="en-US"/>
          </a:p>
        </p:txBody>
      </p:sp>
      <p:sp>
        <p:nvSpPr>
          <p:cNvPr id="3" name="文本框 2"/>
          <p:cNvSpPr txBox="1"/>
          <p:nvPr/>
        </p:nvSpPr>
        <p:spPr>
          <a:xfrm>
            <a:off x="2515285" y="2418715"/>
            <a:ext cx="2027555" cy="1015663"/>
          </a:xfrm>
          <a:prstGeom prst="rect">
            <a:avLst/>
          </a:prstGeom>
          <a:noFill/>
        </p:spPr>
        <p:txBody>
          <a:bodyPr wrap="square" rtlCol="0">
            <a:spAutoFit/>
          </a:bodyPr>
          <a:lstStyle/>
          <a:p>
            <a:r>
              <a:rPr lang="zh-CN" altLang="en-US" sz="2000" b="0" dirty="0">
                <a:solidFill>
                  <a:schemeClr val="dk1"/>
                </a:solidFill>
                <a:latin typeface="新宋体" panose="02010609030101010101" charset="-122"/>
                <a:ea typeface="新宋体" panose="02010609030101010101" charset="-122"/>
                <a:cs typeface="新宋体" panose="02010609030101010101" charset="-122"/>
                <a:sym typeface="+mn-ea"/>
              </a:rPr>
              <a:t>认识抽象（数据库设计人员完成）</a:t>
            </a:r>
            <a:endParaRPr lang="zh-CN" altLang="en-US" dirty="0"/>
          </a:p>
        </p:txBody>
      </p:sp>
      <p:sp>
        <p:nvSpPr>
          <p:cNvPr id="373771" name="圆角矩形标注 373770"/>
          <p:cNvSpPr/>
          <p:nvPr/>
        </p:nvSpPr>
        <p:spPr>
          <a:xfrm>
            <a:off x="4361231" y="2917190"/>
            <a:ext cx="1146760" cy="511810"/>
          </a:xfrm>
          <a:prstGeom prst="wedgeRoundRectCallout">
            <a:avLst>
              <a:gd name="adj1" fmla="val -78717"/>
              <a:gd name="adj2" fmla="val 66710"/>
              <a:gd name="adj3" fmla="val 16667"/>
            </a:avLst>
          </a:prstGeom>
          <a:solidFill>
            <a:schemeClr val="bg2">
              <a:lumMod val="10000"/>
              <a:lumOff val="90000"/>
            </a:schemeClr>
          </a:solidFill>
          <a:ln w="9525" cap="flat" cmpd="sng">
            <a:solidFill>
              <a:schemeClr val="tx1"/>
            </a:solidFill>
            <a:prstDash val="solid"/>
            <a:miter/>
            <a:headEnd type="none" w="med" len="med"/>
            <a:tailEnd type="none" w="med" len="med"/>
          </a:ln>
        </p:spPr>
        <p:txBody>
          <a:bodyPr anchor="ctr" anchorCtr="1"/>
          <a:lstStyle/>
          <a:p>
            <a:r>
              <a:rPr lang="zh-CN" altLang="en-US" sz="2000" b="1" dirty="0">
                <a:latin typeface="Helvetica" pitchFamily="34" charset="0"/>
                <a:ea typeface="宋体" panose="02010600030101010101" pitchFamily="2" charset="-122"/>
              </a:rPr>
              <a:t>如</a:t>
            </a:r>
            <a:r>
              <a:rPr lang="en-US" altLang="zh-CN" sz="2000" b="1" dirty="0">
                <a:latin typeface="Helvetica" pitchFamily="34" charset="0"/>
                <a:ea typeface="宋体" panose="02010600030101010101" pitchFamily="2" charset="-122"/>
              </a:rPr>
              <a:t>E-R</a:t>
            </a:r>
            <a:r>
              <a:rPr lang="zh-CN" altLang="en-US" sz="2000" b="1" dirty="0">
                <a:latin typeface="Helvetica" pitchFamily="34" charset="0"/>
                <a:ea typeface="宋体" panose="02010600030101010101" pitchFamily="2" charset="-122"/>
              </a:rPr>
              <a:t>模型</a:t>
            </a:r>
          </a:p>
        </p:txBody>
      </p:sp>
      <p:sp>
        <p:nvSpPr>
          <p:cNvPr id="373770" name="文本框 373769"/>
          <p:cNvSpPr txBox="1"/>
          <p:nvPr/>
        </p:nvSpPr>
        <p:spPr>
          <a:xfrm>
            <a:off x="2515285" y="4078605"/>
            <a:ext cx="2776765" cy="1015663"/>
          </a:xfrm>
          <a:prstGeom prst="rect">
            <a:avLst/>
          </a:prstGeom>
          <a:noFill/>
        </p:spPr>
        <p:txBody>
          <a:bodyPr wrap="square" rtlCol="0">
            <a:spAutoFit/>
          </a:bodyPr>
          <a:lstStyle/>
          <a:p>
            <a:pPr lvl="0" algn="just"/>
            <a:r>
              <a:rPr lang="zh-CN" altLang="en-US" sz="2000" b="0" dirty="0">
                <a:solidFill>
                  <a:schemeClr val="dk1"/>
                </a:solidFill>
                <a:latin typeface="新宋体" panose="02010609030101010101" charset="-122"/>
                <a:ea typeface="新宋体" panose="02010609030101010101" charset="-122"/>
                <a:cs typeface="新宋体" panose="02010609030101010101" charset="-122"/>
                <a:sym typeface="+mn-ea"/>
              </a:rPr>
              <a:t>转换 (由数据库设计人员或由数据库设计工具协助设计人员完成)</a:t>
            </a:r>
          </a:p>
        </p:txBody>
      </p:sp>
      <p:sp>
        <p:nvSpPr>
          <p:cNvPr id="4" name="圆角矩形标注 3"/>
          <p:cNvSpPr/>
          <p:nvPr/>
        </p:nvSpPr>
        <p:spPr>
          <a:xfrm>
            <a:off x="-4459" y="3823018"/>
            <a:ext cx="2381950" cy="659130"/>
          </a:xfrm>
          <a:prstGeom prst="wedgeRoundRectCallout">
            <a:avLst>
              <a:gd name="adj1" fmla="val 25438"/>
              <a:gd name="adj2" fmla="val 157613"/>
              <a:gd name="adj3" fmla="val 16667"/>
            </a:avLst>
          </a:prstGeom>
          <a:solidFill>
            <a:schemeClr val="bg2">
              <a:lumMod val="10000"/>
              <a:lumOff val="90000"/>
            </a:schemeClr>
          </a:solidFill>
          <a:ln w="9525" cap="flat" cmpd="sng">
            <a:solidFill>
              <a:schemeClr val="tx1"/>
            </a:solidFill>
            <a:prstDash val="solid"/>
            <a:miter/>
            <a:headEnd type="none" w="med" len="med"/>
            <a:tailEnd type="none" w="med" len="med"/>
          </a:ln>
        </p:spPr>
        <p:txBody>
          <a:bodyPr anchor="ctr" anchorCtr="1">
            <a:noAutofit/>
          </a:bodyPr>
          <a:lstStyle/>
          <a:p>
            <a:pPr lvl="0" algn="just"/>
            <a:r>
              <a:rPr lang="zh-CN" altLang="en-US" sz="2000" dirty="0">
                <a:latin typeface="Helvetica" pitchFamily="34" charset="0"/>
                <a:ea typeface="宋体" panose="02010600030101010101" pitchFamily="2" charset="-122"/>
                <a:sym typeface="+mn-ea"/>
              </a:rPr>
              <a:t>如关系、网状、层次、面向对象模型</a:t>
            </a:r>
          </a:p>
        </p:txBody>
      </p:sp>
      <p:sp>
        <p:nvSpPr>
          <p:cNvPr id="6" name="五角星 5"/>
          <p:cNvSpPr/>
          <p:nvPr/>
        </p:nvSpPr>
        <p:spPr>
          <a:xfrm>
            <a:off x="4361230" y="5137150"/>
            <a:ext cx="720090" cy="4318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6575425" y="4512109"/>
            <a:ext cx="2538307" cy="2334502"/>
          </a:xfrm>
          <a:prstGeom prst="rect">
            <a:avLst/>
          </a:prstGeom>
        </p:spPr>
      </p:pic>
      <p:pic>
        <p:nvPicPr>
          <p:cNvPr id="11" name="图片 10"/>
          <p:cNvPicPr>
            <a:picLocks noChangeAspect="1"/>
          </p:cNvPicPr>
          <p:nvPr/>
        </p:nvPicPr>
        <p:blipFill>
          <a:blip r:embed="rId4"/>
          <a:stretch>
            <a:fillRect/>
          </a:stretch>
        </p:blipFill>
        <p:spPr>
          <a:xfrm>
            <a:off x="6086544" y="1142516"/>
            <a:ext cx="2534785" cy="3198827"/>
          </a:xfrm>
          <a:prstGeom prst="rect">
            <a:avLst/>
          </a:prstGeom>
        </p:spPr>
      </p:pic>
    </p:spTree>
    <p:extLst>
      <p:ext uri="{BB962C8B-B14F-4D97-AF65-F5344CB8AC3E}">
        <p14:creationId xmlns:p14="http://schemas.microsoft.com/office/powerpoint/2010/main" val="10586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373771"/>
                                        </p:tgtEl>
                                        <p:attrNameLst>
                                          <p:attrName>style.visibility</p:attrName>
                                        </p:attrNameLst>
                                      </p:cBhvr>
                                      <p:to>
                                        <p:strVal val="visible"/>
                                      </p:to>
                                    </p:set>
                                    <p:animEffect transition="in" filter="wipe(down)">
                                      <p:cBhvr>
                                        <p:cTn id="17" dur="500"/>
                                        <p:tgtEl>
                                          <p:spTgt spid="37377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downLeft)">
                                      <p:cBhvr>
                                        <p:cTn id="22" dur="500"/>
                                        <p:tgtEl>
                                          <p:spTgt spid="13"/>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373770"/>
                                        </p:tgtEl>
                                        <p:attrNameLst>
                                          <p:attrName>style.visibility</p:attrName>
                                        </p:attrNameLst>
                                      </p:cBhvr>
                                      <p:to>
                                        <p:strVal val="visible"/>
                                      </p:to>
                                    </p:set>
                                    <p:animEffect transition="in" filter="strips(downLeft)">
                                      <p:cBhvr>
                                        <p:cTn id="25" dur="500"/>
                                        <p:tgtEl>
                                          <p:spTgt spid="373770"/>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strips(downLeft)">
                                      <p:cBhvr>
                                        <p:cTn id="28" dur="500"/>
                                        <p:tgtEl>
                                          <p:spTgt spid="14"/>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3" grpId="0"/>
      <p:bldP spid="373771" grpId="0" animBg="1"/>
      <p:bldP spid="373770" grpId="0"/>
      <p:bldP spid="4"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327681"/>
          <p:cNvSpPr>
            <a:spLocks noGrp="1" noChangeArrowheads="1"/>
          </p:cNvSpPr>
          <p:nvPr>
            <p:ph type="title"/>
          </p:nvPr>
        </p:nvSpPr>
        <p:spPr/>
        <p:txBody>
          <a:bodyPr/>
          <a:lstStyle/>
          <a:p>
            <a:pPr eaLnBrk="1" hangingPunct="1"/>
            <a:r>
              <a:rPr lang="zh-CN" altLang="en-US" b="1" dirty="0" smtClean="0">
                <a:solidFill>
                  <a:srgbClr val="3333FF"/>
                </a:solidFill>
                <a:ea typeface="楷体_GB2312" pitchFamily="49" charset="-122"/>
              </a:rPr>
              <a:t>概念模型定义</a:t>
            </a:r>
          </a:p>
        </p:txBody>
      </p:sp>
      <p:sp>
        <p:nvSpPr>
          <p:cNvPr id="145411" name="文本占位符 327682"/>
          <p:cNvSpPr>
            <a:spLocks noGrp="1" noChangeArrowheads="1"/>
          </p:cNvSpPr>
          <p:nvPr>
            <p:ph type="body" idx="1"/>
          </p:nvPr>
        </p:nvSpPr>
        <p:spPr>
          <a:xfrm>
            <a:off x="228600" y="1524000"/>
            <a:ext cx="8610600" cy="5105400"/>
          </a:xfrm>
        </p:spPr>
        <p:txBody>
          <a:bodyPr/>
          <a:lstStyle/>
          <a:p>
            <a:pPr eaLnBrk="1" hangingPunct="1"/>
            <a:r>
              <a:rPr lang="zh-CN" altLang="en-US" b="1" dirty="0" smtClean="0">
                <a:latin typeface="宋体" panose="02010600030101010101" pitchFamily="2" charset="-122"/>
                <a:ea typeface="宋体" panose="02010600030101010101" pitchFamily="2" charset="-122"/>
              </a:rPr>
              <a:t>概念模型</a:t>
            </a:r>
          </a:p>
          <a:p>
            <a:pPr lvl="1" eaLnBrk="1" hangingPunct="1"/>
            <a:r>
              <a:rPr lang="zh-CN" altLang="en-US" b="1" u="sng" dirty="0" smtClean="0">
                <a:solidFill>
                  <a:schemeClr val="folHlink"/>
                </a:solidFill>
                <a:latin typeface="宋体" panose="02010600030101010101" pitchFamily="2" charset="-122"/>
                <a:ea typeface="宋体" panose="02010600030101010101" pitchFamily="2" charset="-122"/>
              </a:rPr>
              <a:t>按用户的观点来对数据和信息建模</a:t>
            </a:r>
          </a:p>
          <a:p>
            <a:pPr lvl="1" eaLnBrk="1" hangingPunct="1"/>
            <a:r>
              <a:rPr lang="zh-CN" altLang="en-US" b="1" dirty="0" smtClean="0">
                <a:latin typeface="宋体" panose="02010600030101010101" pitchFamily="2" charset="-122"/>
                <a:ea typeface="宋体" panose="02010600030101010101" pitchFamily="2" charset="-122"/>
              </a:rPr>
              <a:t>用于组织信息世界的概念，表现从现实世界中抽象出来的事物以及它们之间的联系</a:t>
            </a:r>
          </a:p>
          <a:p>
            <a:pPr lvl="1" eaLnBrk="1" hangingPunct="1"/>
            <a:r>
              <a:rPr lang="zh-CN" altLang="en-US" b="1" dirty="0" smtClean="0">
                <a:latin typeface="宋体" panose="02010600030101010101" pitchFamily="2" charset="-122"/>
                <a:ea typeface="宋体" panose="02010600030101010101" pitchFamily="2" charset="-122"/>
              </a:rPr>
              <a:t>这类模型强调其语义表达能力，概念简单、清晰，易于用户理解</a:t>
            </a:r>
          </a:p>
          <a:p>
            <a:pPr lvl="1" eaLnBrk="1" hangingPunct="1"/>
            <a:r>
              <a:rPr lang="zh-CN" altLang="en-US" b="1" dirty="0" smtClean="0">
                <a:latin typeface="宋体" panose="02010600030101010101" pitchFamily="2" charset="-122"/>
                <a:ea typeface="宋体" panose="02010600030101010101" pitchFamily="2" charset="-122"/>
              </a:rPr>
              <a:t>它是现实世界到信息世界的抽象，是用户与数据库设计人员之间进行交流的语言</a:t>
            </a:r>
          </a:p>
          <a:p>
            <a:pPr lvl="1" eaLnBrk="1" hangingPunct="1"/>
            <a:r>
              <a:rPr lang="zh-CN" altLang="en-US" b="1" dirty="0" smtClean="0">
                <a:latin typeface="宋体" panose="02010600030101010101" pitchFamily="2" charset="-122"/>
                <a:ea typeface="宋体" panose="02010600030101010101" pitchFamily="2" charset="-122"/>
              </a:rPr>
              <a:t>如</a:t>
            </a:r>
            <a:r>
              <a:rPr lang="en-US" altLang="zh-CN" b="1" dirty="0" smtClean="0">
                <a:latin typeface="宋体" panose="02010600030101010101" pitchFamily="2" charset="-122"/>
                <a:ea typeface="宋体" panose="02010600030101010101" pitchFamily="2" charset="-122"/>
              </a:rPr>
              <a:t>E-R</a:t>
            </a:r>
            <a:r>
              <a:rPr lang="zh-CN" altLang="en-US" b="1" dirty="0" smtClean="0">
                <a:latin typeface="宋体" panose="02010600030101010101" pitchFamily="2" charset="-122"/>
                <a:ea typeface="宋体" panose="02010600030101010101" pitchFamily="2" charset="-122"/>
              </a:rPr>
              <a:t>模型</a:t>
            </a:r>
          </a:p>
        </p:txBody>
      </p:sp>
      <p:sp>
        <p:nvSpPr>
          <p:cNvPr id="145412"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CBF71354-86D8-45E5-9AFA-015B34CE13ED}" type="slidenum">
              <a:rPr altLang="en-US" sz="1400" smtClean="0"/>
              <a:pPr/>
              <a:t>45</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32216397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329729"/>
          <p:cNvSpPr>
            <a:spLocks noGrp="1" noChangeArrowheads="1"/>
          </p:cNvSpPr>
          <p:nvPr>
            <p:ph type="title"/>
          </p:nvPr>
        </p:nvSpPr>
        <p:spPr/>
        <p:txBody>
          <a:bodyPr/>
          <a:lstStyle/>
          <a:p>
            <a:pPr eaLnBrk="1" hangingPunct="1"/>
            <a:r>
              <a:rPr lang="zh-CN" altLang="en-US" b="1" dirty="0" smtClean="0">
                <a:solidFill>
                  <a:srgbClr val="3333FF"/>
                </a:solidFill>
                <a:latin typeface="楷体_GB2312" pitchFamily="49" charset="-122"/>
                <a:ea typeface="楷体_GB2312" pitchFamily="49" charset="-122"/>
              </a:rPr>
              <a:t>概念模型</a:t>
            </a:r>
            <a:r>
              <a:rPr lang="zh-CN" altLang="en-US" sz="3200" b="1" dirty="0" smtClean="0">
                <a:solidFill>
                  <a:srgbClr val="3333FF"/>
                </a:solidFill>
                <a:latin typeface="Times New Roman" panose="02020603050405020304" pitchFamily="18" charset="0"/>
                <a:ea typeface="楷体_GB2312" pitchFamily="49" charset="-122"/>
              </a:rPr>
              <a:t>——</a:t>
            </a:r>
            <a:r>
              <a:rPr lang="en-US" altLang="zh-CN" sz="3200" b="1" dirty="0" smtClean="0">
                <a:solidFill>
                  <a:srgbClr val="3333FF"/>
                </a:solidFill>
                <a:latin typeface="楷体_GB2312" pitchFamily="49" charset="-122"/>
                <a:ea typeface="楷体_GB2312" pitchFamily="49" charset="-122"/>
              </a:rPr>
              <a:t>E/R</a:t>
            </a:r>
            <a:endParaRPr lang="zh-CN" altLang="en-US" sz="3200" dirty="0" smtClean="0">
              <a:solidFill>
                <a:srgbClr val="3333FF"/>
              </a:solidFill>
              <a:latin typeface="楷体_GB2312" pitchFamily="49" charset="-122"/>
              <a:ea typeface="楷体_GB2312" pitchFamily="49" charset="-122"/>
            </a:endParaRPr>
          </a:p>
        </p:txBody>
      </p:sp>
      <p:grpSp>
        <p:nvGrpSpPr>
          <p:cNvPr id="149507" name="组合 329730"/>
          <p:cNvGrpSpPr>
            <a:grpSpLocks/>
          </p:cNvGrpSpPr>
          <p:nvPr/>
        </p:nvGrpSpPr>
        <p:grpSpPr bwMode="auto">
          <a:xfrm>
            <a:off x="14288" y="2276475"/>
            <a:ext cx="9129712" cy="3895725"/>
            <a:chOff x="9" y="1434"/>
            <a:chExt cx="5751" cy="2454"/>
          </a:xfrm>
        </p:grpSpPr>
        <p:sp>
          <p:nvSpPr>
            <p:cNvPr id="149509" name="文本框 329731"/>
            <p:cNvSpPr txBox="1">
              <a:spLocks noChangeArrowheads="1"/>
            </p:cNvSpPr>
            <p:nvPr/>
          </p:nvSpPr>
          <p:spPr bwMode="auto">
            <a:xfrm>
              <a:off x="1009" y="2448"/>
              <a:ext cx="828" cy="480"/>
            </a:xfrm>
            <a:prstGeom prst="rect">
              <a:avLst/>
            </a:prstGeom>
            <a:solidFill>
              <a:srgbClr val="33CCCC"/>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4400" b="1">
                  <a:solidFill>
                    <a:schemeClr val="tx2"/>
                  </a:solidFill>
                  <a:latin typeface="Times New Roman" panose="02020603050405020304" pitchFamily="18" charset="0"/>
                  <a:ea typeface="隶书" panose="02010509060101010101" pitchFamily="49" charset="-122"/>
                </a:rPr>
                <a:t>学生</a:t>
              </a:r>
              <a:endParaRPr lang="zh-CN" altLang="en-US" sz="4400">
                <a:solidFill>
                  <a:schemeClr val="tx2"/>
                </a:solidFill>
                <a:latin typeface="Times New Roman" panose="02020603050405020304" pitchFamily="18" charset="0"/>
                <a:ea typeface="隶书" panose="02010509060101010101" pitchFamily="49" charset="-122"/>
              </a:endParaRPr>
            </a:p>
          </p:txBody>
        </p:sp>
        <p:sp>
          <p:nvSpPr>
            <p:cNvPr id="149510" name="文本框 329732"/>
            <p:cNvSpPr txBox="1">
              <a:spLocks noChangeArrowheads="1"/>
            </p:cNvSpPr>
            <p:nvPr/>
          </p:nvSpPr>
          <p:spPr bwMode="auto">
            <a:xfrm>
              <a:off x="3899" y="2448"/>
              <a:ext cx="886" cy="480"/>
            </a:xfrm>
            <a:prstGeom prst="rect">
              <a:avLst/>
            </a:prstGeom>
            <a:solidFill>
              <a:srgbClr val="33CCCC"/>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4400" b="1">
                  <a:solidFill>
                    <a:schemeClr val="tx2"/>
                  </a:solidFill>
                  <a:latin typeface="Times New Roman" panose="02020603050405020304" pitchFamily="18" charset="0"/>
                  <a:ea typeface="隶书" panose="02010509060101010101" pitchFamily="49" charset="-122"/>
                </a:rPr>
                <a:t>课程</a:t>
              </a:r>
              <a:endParaRPr lang="zh-CN" altLang="en-US" sz="4400">
                <a:solidFill>
                  <a:schemeClr val="tx2"/>
                </a:solidFill>
                <a:latin typeface="Times New Roman" panose="02020603050405020304" pitchFamily="18" charset="0"/>
                <a:ea typeface="隶书" panose="02010509060101010101" pitchFamily="49" charset="-122"/>
              </a:endParaRPr>
            </a:p>
          </p:txBody>
        </p:sp>
        <p:sp>
          <p:nvSpPr>
            <p:cNvPr id="149511" name="菱形 329733"/>
            <p:cNvSpPr>
              <a:spLocks noChangeArrowheads="1"/>
            </p:cNvSpPr>
            <p:nvPr/>
          </p:nvSpPr>
          <p:spPr bwMode="auto">
            <a:xfrm>
              <a:off x="2361" y="2160"/>
              <a:ext cx="973" cy="1008"/>
            </a:xfrm>
            <a:prstGeom prst="diamond">
              <a:avLst/>
            </a:prstGeom>
            <a:solidFill>
              <a:srgbClr val="8080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4400" b="1">
                  <a:solidFill>
                    <a:schemeClr val="tx2"/>
                  </a:solidFill>
                  <a:latin typeface="Times New Roman" panose="02020603050405020304" pitchFamily="18" charset="0"/>
                  <a:ea typeface="隶书" panose="02010509060101010101" pitchFamily="49" charset="-122"/>
                </a:rPr>
                <a:t>选修</a:t>
              </a:r>
            </a:p>
          </p:txBody>
        </p:sp>
        <p:sp>
          <p:nvSpPr>
            <p:cNvPr id="149512" name="椭圆 329734"/>
            <p:cNvSpPr>
              <a:spLocks noChangeArrowheads="1"/>
            </p:cNvSpPr>
            <p:nvPr/>
          </p:nvSpPr>
          <p:spPr bwMode="auto">
            <a:xfrm>
              <a:off x="9" y="1440"/>
              <a:ext cx="921" cy="432"/>
            </a:xfrm>
            <a:prstGeom prst="ellipse">
              <a:avLst/>
            </a:prstGeom>
            <a:solidFill>
              <a:schemeClr val="accent1"/>
            </a:solidFill>
            <a:ln w="12700" cap="sq">
              <a:solidFill>
                <a:schemeClr val="tx1"/>
              </a:solidFill>
              <a:round/>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b="1">
                  <a:solidFill>
                    <a:schemeClr val="tx2"/>
                  </a:solidFill>
                  <a:latin typeface="Times New Roman" panose="02020603050405020304" pitchFamily="18" charset="0"/>
                  <a:ea typeface="隶书" panose="02010509060101010101" pitchFamily="49" charset="-122"/>
                </a:rPr>
                <a:t>姓名</a:t>
              </a:r>
            </a:p>
          </p:txBody>
        </p:sp>
        <p:sp>
          <p:nvSpPr>
            <p:cNvPr id="149513" name="椭圆 329735"/>
            <p:cNvSpPr>
              <a:spLocks noChangeArrowheads="1"/>
            </p:cNvSpPr>
            <p:nvPr/>
          </p:nvSpPr>
          <p:spPr bwMode="auto">
            <a:xfrm>
              <a:off x="1020" y="1434"/>
              <a:ext cx="864" cy="432"/>
            </a:xfrm>
            <a:prstGeom prst="ellipse">
              <a:avLst/>
            </a:prstGeom>
            <a:solidFill>
              <a:schemeClr val="accent1"/>
            </a:solidFill>
            <a:ln w="12700" cap="sq">
              <a:solidFill>
                <a:schemeClr val="tx1"/>
              </a:solidFill>
              <a:round/>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b="1">
                  <a:solidFill>
                    <a:schemeClr val="tx2"/>
                  </a:solidFill>
                  <a:latin typeface="Times New Roman" panose="02020603050405020304" pitchFamily="18" charset="0"/>
                  <a:ea typeface="隶书" panose="02010509060101010101" pitchFamily="49" charset="-122"/>
                </a:rPr>
                <a:t>学号</a:t>
              </a:r>
            </a:p>
          </p:txBody>
        </p:sp>
        <p:sp>
          <p:nvSpPr>
            <p:cNvPr id="149514" name="椭圆 329736"/>
            <p:cNvSpPr>
              <a:spLocks noChangeArrowheads="1"/>
            </p:cNvSpPr>
            <p:nvPr/>
          </p:nvSpPr>
          <p:spPr bwMode="auto">
            <a:xfrm>
              <a:off x="1929" y="1440"/>
              <a:ext cx="860" cy="432"/>
            </a:xfrm>
            <a:prstGeom prst="ellipse">
              <a:avLst/>
            </a:prstGeom>
            <a:solidFill>
              <a:schemeClr val="accent1"/>
            </a:solidFill>
            <a:ln w="12700" cap="sq">
              <a:solidFill>
                <a:schemeClr val="tx1"/>
              </a:solidFill>
              <a:round/>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b="1">
                  <a:solidFill>
                    <a:schemeClr val="tx2"/>
                  </a:solidFill>
                  <a:latin typeface="Times New Roman" panose="02020603050405020304" pitchFamily="18" charset="0"/>
                  <a:ea typeface="隶书" panose="02010509060101010101" pitchFamily="49" charset="-122"/>
                </a:rPr>
                <a:t>系别</a:t>
              </a:r>
            </a:p>
          </p:txBody>
        </p:sp>
        <p:sp>
          <p:nvSpPr>
            <p:cNvPr id="149515" name="直接连接符 329737"/>
            <p:cNvSpPr>
              <a:spLocks noChangeShapeType="1"/>
            </p:cNvSpPr>
            <p:nvPr/>
          </p:nvSpPr>
          <p:spPr bwMode="auto">
            <a:xfrm flipH="1">
              <a:off x="1833" y="2688"/>
              <a:ext cx="528"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9516" name="直接连接符 329738"/>
            <p:cNvSpPr>
              <a:spLocks noChangeShapeType="1"/>
            </p:cNvSpPr>
            <p:nvPr/>
          </p:nvSpPr>
          <p:spPr bwMode="auto">
            <a:xfrm>
              <a:off x="1401" y="1872"/>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9517" name="直接连接符 329739"/>
            <p:cNvSpPr>
              <a:spLocks noChangeShapeType="1"/>
            </p:cNvSpPr>
            <p:nvPr/>
          </p:nvSpPr>
          <p:spPr bwMode="auto">
            <a:xfrm flipH="1" flipV="1">
              <a:off x="441" y="1872"/>
              <a:ext cx="72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9518" name="直接连接符 329740"/>
            <p:cNvSpPr>
              <a:spLocks noChangeShapeType="1"/>
            </p:cNvSpPr>
            <p:nvPr/>
          </p:nvSpPr>
          <p:spPr bwMode="auto">
            <a:xfrm flipV="1">
              <a:off x="1641" y="1872"/>
              <a:ext cx="768"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9519" name="椭圆 329741"/>
            <p:cNvSpPr>
              <a:spLocks noChangeArrowheads="1"/>
            </p:cNvSpPr>
            <p:nvPr/>
          </p:nvSpPr>
          <p:spPr bwMode="auto">
            <a:xfrm>
              <a:off x="2889" y="1440"/>
              <a:ext cx="898" cy="432"/>
            </a:xfrm>
            <a:prstGeom prst="ellipse">
              <a:avLst/>
            </a:prstGeom>
            <a:solidFill>
              <a:schemeClr val="accent1"/>
            </a:solidFill>
            <a:ln w="12700" cap="sq">
              <a:solidFill>
                <a:schemeClr val="tx1"/>
              </a:solidFill>
              <a:round/>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b="1">
                  <a:solidFill>
                    <a:schemeClr val="tx2"/>
                  </a:solidFill>
                  <a:latin typeface="Times New Roman" panose="02020603050405020304" pitchFamily="18" charset="0"/>
                  <a:ea typeface="隶书" panose="02010509060101010101" pitchFamily="49" charset="-122"/>
                </a:rPr>
                <a:t>课程名</a:t>
              </a:r>
            </a:p>
          </p:txBody>
        </p:sp>
        <p:sp>
          <p:nvSpPr>
            <p:cNvPr id="149520" name="椭圆 329742"/>
            <p:cNvSpPr>
              <a:spLocks noChangeArrowheads="1"/>
            </p:cNvSpPr>
            <p:nvPr/>
          </p:nvSpPr>
          <p:spPr bwMode="auto">
            <a:xfrm>
              <a:off x="3849" y="1440"/>
              <a:ext cx="845" cy="432"/>
            </a:xfrm>
            <a:prstGeom prst="ellipse">
              <a:avLst/>
            </a:prstGeom>
            <a:solidFill>
              <a:schemeClr val="accent1"/>
            </a:solidFill>
            <a:ln w="12700" cap="sq">
              <a:solidFill>
                <a:schemeClr val="tx1"/>
              </a:solidFill>
              <a:round/>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b="1">
                  <a:solidFill>
                    <a:schemeClr val="tx2"/>
                  </a:solidFill>
                  <a:latin typeface="Times New Roman" panose="02020603050405020304" pitchFamily="18" charset="0"/>
                  <a:ea typeface="隶书" panose="02010509060101010101" pitchFamily="49" charset="-122"/>
                </a:rPr>
                <a:t>先修课</a:t>
              </a:r>
            </a:p>
          </p:txBody>
        </p:sp>
        <p:sp>
          <p:nvSpPr>
            <p:cNvPr id="149521" name="椭圆 329743"/>
            <p:cNvSpPr>
              <a:spLocks noChangeArrowheads="1"/>
            </p:cNvSpPr>
            <p:nvPr/>
          </p:nvSpPr>
          <p:spPr bwMode="auto">
            <a:xfrm>
              <a:off x="4809" y="1440"/>
              <a:ext cx="951" cy="432"/>
            </a:xfrm>
            <a:prstGeom prst="ellipse">
              <a:avLst/>
            </a:prstGeom>
            <a:solidFill>
              <a:schemeClr val="accent1"/>
            </a:solidFill>
            <a:ln w="12700" cap="sq">
              <a:solidFill>
                <a:schemeClr val="tx1"/>
              </a:solidFill>
              <a:round/>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b="1">
                  <a:solidFill>
                    <a:schemeClr val="tx2"/>
                  </a:solidFill>
                  <a:latin typeface="Times New Roman" panose="02020603050405020304" pitchFamily="18" charset="0"/>
                  <a:ea typeface="隶书" panose="02010509060101010101" pitchFamily="49" charset="-122"/>
                </a:rPr>
                <a:t>主讲老师</a:t>
              </a:r>
            </a:p>
          </p:txBody>
        </p:sp>
        <p:sp>
          <p:nvSpPr>
            <p:cNvPr id="149522" name="直接连接符 329744"/>
            <p:cNvSpPr>
              <a:spLocks noChangeShapeType="1"/>
            </p:cNvSpPr>
            <p:nvPr/>
          </p:nvSpPr>
          <p:spPr bwMode="auto">
            <a:xfrm>
              <a:off x="4281" y="1872"/>
              <a:ext cx="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9523" name="直接连接符 329745"/>
            <p:cNvSpPr>
              <a:spLocks noChangeShapeType="1"/>
            </p:cNvSpPr>
            <p:nvPr/>
          </p:nvSpPr>
          <p:spPr bwMode="auto">
            <a:xfrm flipH="1">
              <a:off x="3321" y="2688"/>
              <a:ext cx="576"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9524" name="直接连接符 329746"/>
            <p:cNvSpPr>
              <a:spLocks noChangeShapeType="1"/>
            </p:cNvSpPr>
            <p:nvPr/>
          </p:nvSpPr>
          <p:spPr bwMode="auto">
            <a:xfrm flipH="1" flipV="1">
              <a:off x="3369" y="1872"/>
              <a:ext cx="720"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9525" name="直接连接符 329747"/>
            <p:cNvSpPr>
              <a:spLocks noChangeShapeType="1"/>
            </p:cNvSpPr>
            <p:nvPr/>
          </p:nvSpPr>
          <p:spPr bwMode="auto">
            <a:xfrm flipV="1">
              <a:off x="4473" y="1872"/>
              <a:ext cx="768" cy="576"/>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9526" name="椭圆 329748"/>
            <p:cNvSpPr>
              <a:spLocks noChangeArrowheads="1"/>
            </p:cNvSpPr>
            <p:nvPr/>
          </p:nvSpPr>
          <p:spPr bwMode="auto">
            <a:xfrm>
              <a:off x="2381" y="3456"/>
              <a:ext cx="892" cy="432"/>
            </a:xfrm>
            <a:prstGeom prst="ellipse">
              <a:avLst/>
            </a:prstGeom>
            <a:solidFill>
              <a:schemeClr val="accent1"/>
            </a:solidFill>
            <a:ln w="12700" cap="sq">
              <a:solidFill>
                <a:schemeClr val="tx1"/>
              </a:solidFill>
              <a:round/>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800" b="1">
                  <a:solidFill>
                    <a:schemeClr val="tx2"/>
                  </a:solidFill>
                  <a:latin typeface="Times New Roman" panose="02020603050405020304" pitchFamily="18" charset="0"/>
                  <a:ea typeface="隶书" panose="02010509060101010101" pitchFamily="49" charset="-122"/>
                </a:rPr>
                <a:t>成绩</a:t>
              </a:r>
            </a:p>
          </p:txBody>
        </p:sp>
        <p:sp>
          <p:nvSpPr>
            <p:cNvPr id="149527" name="圆角矩形标注 329749"/>
            <p:cNvSpPr>
              <a:spLocks noChangeArrowheads="1"/>
            </p:cNvSpPr>
            <p:nvPr/>
          </p:nvSpPr>
          <p:spPr bwMode="auto">
            <a:xfrm>
              <a:off x="201" y="3024"/>
              <a:ext cx="592" cy="336"/>
            </a:xfrm>
            <a:prstGeom prst="wedgeRoundRectCallout">
              <a:avLst>
                <a:gd name="adj1" fmla="val 104560"/>
                <a:gd name="adj2" fmla="val -76486"/>
                <a:gd name="adj3" fmla="val 16667"/>
              </a:avLst>
            </a:prstGeom>
            <a:solidFill>
              <a:srgbClr val="FF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200" b="1" dirty="0">
                  <a:solidFill>
                    <a:schemeClr val="tx2"/>
                  </a:solidFill>
                  <a:latin typeface="Times New Roman" panose="02020603050405020304" pitchFamily="18" charset="0"/>
                  <a:ea typeface="隶书" panose="02010509060101010101" pitchFamily="49" charset="-122"/>
                </a:rPr>
                <a:t>实体</a:t>
              </a:r>
            </a:p>
          </p:txBody>
        </p:sp>
        <p:sp>
          <p:nvSpPr>
            <p:cNvPr id="149528" name="直接连接符 329750"/>
            <p:cNvSpPr>
              <a:spLocks noChangeShapeType="1"/>
            </p:cNvSpPr>
            <p:nvPr/>
          </p:nvSpPr>
          <p:spPr bwMode="auto">
            <a:xfrm>
              <a:off x="2841" y="3168"/>
              <a:ext cx="0" cy="288"/>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49529" name="圆角矩形标注 329751"/>
            <p:cNvSpPr>
              <a:spLocks noChangeArrowheads="1"/>
            </p:cNvSpPr>
            <p:nvPr/>
          </p:nvSpPr>
          <p:spPr bwMode="auto">
            <a:xfrm>
              <a:off x="1565" y="3120"/>
              <a:ext cx="604" cy="336"/>
            </a:xfrm>
            <a:prstGeom prst="wedgeRoundRectCallout">
              <a:avLst>
                <a:gd name="adj1" fmla="val 116060"/>
                <a:gd name="adj2" fmla="val -119347"/>
                <a:gd name="adj3" fmla="val 16667"/>
              </a:avLst>
            </a:prstGeom>
            <a:solidFill>
              <a:srgbClr val="FF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3200" b="1">
                  <a:solidFill>
                    <a:schemeClr val="tx2"/>
                  </a:solidFill>
                  <a:latin typeface="Times New Roman" panose="02020603050405020304" pitchFamily="18" charset="0"/>
                  <a:ea typeface="隶书" panose="02010509060101010101" pitchFamily="49" charset="-122"/>
                </a:rPr>
                <a:t>联系</a:t>
              </a:r>
            </a:p>
          </p:txBody>
        </p:sp>
        <p:sp>
          <p:nvSpPr>
            <p:cNvPr id="149530" name="圆角矩形标注 329752"/>
            <p:cNvSpPr>
              <a:spLocks noChangeArrowheads="1"/>
            </p:cNvSpPr>
            <p:nvPr/>
          </p:nvSpPr>
          <p:spPr bwMode="auto">
            <a:xfrm>
              <a:off x="3945" y="3216"/>
              <a:ext cx="659" cy="336"/>
            </a:xfrm>
            <a:prstGeom prst="wedgeRoundRectCallout">
              <a:avLst>
                <a:gd name="adj1" fmla="val -149694"/>
                <a:gd name="adj2" fmla="val 73514"/>
                <a:gd name="adj3" fmla="val 16667"/>
              </a:avLst>
            </a:prstGeom>
            <a:solidFill>
              <a:srgbClr val="FF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3200" b="1" dirty="0">
                  <a:solidFill>
                    <a:schemeClr val="tx2"/>
                  </a:solidFill>
                  <a:latin typeface="Times New Roman" panose="02020603050405020304" pitchFamily="18" charset="0"/>
                  <a:ea typeface="隶书" panose="02010509060101010101" pitchFamily="49" charset="-122"/>
                </a:rPr>
                <a:t>属性</a:t>
              </a:r>
              <a:endParaRPr lang="zh-CN" altLang="en-US" sz="4400" dirty="0">
                <a:solidFill>
                  <a:schemeClr val="tx2"/>
                </a:solidFill>
                <a:latin typeface="Times New Roman" panose="02020603050405020304" pitchFamily="18" charset="0"/>
                <a:ea typeface="隶书" panose="02010509060101010101" pitchFamily="49" charset="-122"/>
              </a:endParaRPr>
            </a:p>
          </p:txBody>
        </p:sp>
      </p:grpSp>
      <p:sp>
        <p:nvSpPr>
          <p:cNvPr id="14950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D23C5038-D038-495D-A9E8-7A69B3439DF2}" type="slidenum">
              <a:rPr altLang="en-US" sz="1400" smtClean="0"/>
              <a:pPr/>
              <a:t>46</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5946350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5735" y="1772885"/>
            <a:ext cx="7201270" cy="4153113"/>
          </a:xfrm>
          <a:prstGeom prst="rect">
            <a:avLst/>
          </a:prstGeom>
        </p:spPr>
      </p:pic>
      <p:sp>
        <p:nvSpPr>
          <p:cNvPr id="3" name="标题 329729"/>
          <p:cNvSpPr txBox="1">
            <a:spLocks noChangeArrowheads="1"/>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b="1" dirty="0" smtClean="0">
                <a:solidFill>
                  <a:srgbClr val="3333FF"/>
                </a:solidFill>
                <a:latin typeface="楷体_GB2312" pitchFamily="49" charset="-122"/>
                <a:ea typeface="楷体_GB2312" pitchFamily="49" charset="-122"/>
              </a:rPr>
              <a:t>概念模型</a:t>
            </a:r>
            <a:endParaRPr lang="zh-CN" altLang="en-US" sz="3200" dirty="0" smtClean="0">
              <a:solidFill>
                <a:srgbClr val="3333FF"/>
              </a:solidFill>
              <a:latin typeface="楷体_GB2312" pitchFamily="49" charset="-122"/>
              <a:ea typeface="楷体_GB2312" pitchFamily="49" charset="-122"/>
            </a:endParaRPr>
          </a:p>
        </p:txBody>
      </p:sp>
    </p:spTree>
    <p:extLst>
      <p:ext uri="{BB962C8B-B14F-4D97-AF65-F5344CB8AC3E}">
        <p14:creationId xmlns:p14="http://schemas.microsoft.com/office/powerpoint/2010/main" val="33386067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328705"/>
          <p:cNvSpPr>
            <a:spLocks noGrp="1" noChangeArrowheads="1"/>
          </p:cNvSpPr>
          <p:nvPr>
            <p:ph type="title"/>
          </p:nvPr>
        </p:nvSpPr>
        <p:spPr/>
        <p:txBody>
          <a:bodyPr/>
          <a:lstStyle/>
          <a:p>
            <a:pPr eaLnBrk="1" hangingPunct="1"/>
            <a:r>
              <a:rPr lang="zh-CN" altLang="en-US" b="1" dirty="0" smtClean="0">
                <a:solidFill>
                  <a:srgbClr val="3333FF"/>
                </a:solidFill>
                <a:ea typeface="楷体_GB2312" pitchFamily="49" charset="-122"/>
              </a:rPr>
              <a:t>数据模型定义</a:t>
            </a:r>
          </a:p>
        </p:txBody>
      </p:sp>
      <p:sp>
        <p:nvSpPr>
          <p:cNvPr id="147459" name="文本占位符 328706"/>
          <p:cNvSpPr>
            <a:spLocks noGrp="1" noChangeArrowheads="1"/>
          </p:cNvSpPr>
          <p:nvPr>
            <p:ph type="body" idx="1"/>
          </p:nvPr>
        </p:nvSpPr>
        <p:spPr>
          <a:xfrm>
            <a:off x="755650" y="1557338"/>
            <a:ext cx="7775575" cy="5105400"/>
          </a:xfrm>
        </p:spPr>
        <p:txBody>
          <a:bodyPr/>
          <a:lstStyle/>
          <a:p>
            <a:pPr eaLnBrk="1" hangingPunct="1"/>
            <a:r>
              <a:rPr lang="zh-CN" altLang="en-US" b="1" dirty="0" smtClean="0">
                <a:latin typeface="宋体" panose="02010600030101010101" pitchFamily="2" charset="-122"/>
                <a:ea typeface="宋体" panose="02010600030101010101" pitchFamily="2" charset="-122"/>
              </a:rPr>
              <a:t>数据模型</a:t>
            </a:r>
          </a:p>
          <a:p>
            <a:pPr lvl="1" eaLnBrk="1" hangingPunct="1"/>
            <a:r>
              <a:rPr lang="zh-CN" altLang="en-US" b="1" u="sng" dirty="0" smtClean="0">
                <a:solidFill>
                  <a:schemeClr val="folHlink"/>
                </a:solidFill>
                <a:latin typeface="宋体" panose="02010600030101010101" pitchFamily="2" charset="-122"/>
                <a:ea typeface="宋体" panose="02010600030101010101" pitchFamily="2" charset="-122"/>
              </a:rPr>
              <a:t>从计算机实现的观点来对数据建模</a:t>
            </a:r>
          </a:p>
          <a:p>
            <a:pPr lvl="1" eaLnBrk="1" hangingPunct="1"/>
            <a:r>
              <a:rPr lang="zh-CN" altLang="en-US" b="1" dirty="0" smtClean="0">
                <a:latin typeface="宋体" panose="02010600030101010101" pitchFamily="2" charset="-122"/>
                <a:ea typeface="宋体" panose="02010600030101010101" pitchFamily="2" charset="-122"/>
              </a:rPr>
              <a:t>是信息世界中的概念和联系在计算机世界中的表示方法</a:t>
            </a:r>
          </a:p>
          <a:p>
            <a:pPr lvl="1" eaLnBrk="1" hangingPunct="1"/>
            <a:r>
              <a:rPr lang="zh-CN" altLang="en-US" b="1" dirty="0" smtClean="0">
                <a:latin typeface="宋体" panose="02010600030101010101" pitchFamily="2" charset="-122"/>
                <a:ea typeface="宋体" panose="02010600030101010101" pitchFamily="2" charset="-122"/>
              </a:rPr>
              <a:t>一般有严格的形式化定义，以便于在计算机上实现</a:t>
            </a:r>
          </a:p>
          <a:p>
            <a:pPr lvl="1" eaLnBrk="1" hangingPunct="1"/>
            <a:r>
              <a:rPr lang="zh-CN" altLang="en-US" b="1" dirty="0" smtClean="0">
                <a:latin typeface="宋体" panose="02010600030101010101" pitchFamily="2" charset="-122"/>
                <a:ea typeface="宋体" panose="02010600030101010101" pitchFamily="2" charset="-122"/>
              </a:rPr>
              <a:t>如层次模型、网状模型、关系模型、面向对象模型</a:t>
            </a:r>
          </a:p>
        </p:txBody>
      </p:sp>
      <p:sp>
        <p:nvSpPr>
          <p:cNvPr id="147460"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28540117-7607-478B-9733-2C2F24BC9633}" type="slidenum">
              <a:rPr altLang="en-US" sz="1400" smtClean="0"/>
              <a:pPr/>
              <a:t>48</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6226761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标题 370689"/>
          <p:cNvSpPr>
            <a:spLocks noGrp="1"/>
          </p:cNvSpPr>
          <p:nvPr>
            <p:ph type="title"/>
          </p:nvPr>
        </p:nvSpPr>
        <p:spPr/>
        <p:txBody>
          <a:bodyPr anchor="b"/>
          <a:lstStyle/>
          <a:p>
            <a:pPr eaLnBrk="1" hangingPunct="1"/>
            <a:r>
              <a:rPr lang="zh-CN" altLang="en-US" b="1" dirty="0">
                <a:solidFill>
                  <a:srgbClr val="3333FF"/>
                </a:solidFill>
                <a:ea typeface="楷体_GB2312" pitchFamily="49" charset="-122"/>
              </a:rPr>
              <a:t>数据模型的三要素</a:t>
            </a:r>
          </a:p>
        </p:txBody>
      </p:sp>
      <p:sp>
        <p:nvSpPr>
          <p:cNvPr id="370691" name="文本占位符 370690"/>
          <p:cNvSpPr>
            <a:spLocks noGrp="1"/>
          </p:cNvSpPr>
          <p:nvPr>
            <p:ph type="body" idx="1"/>
          </p:nvPr>
        </p:nvSpPr>
        <p:spPr>
          <a:xfrm>
            <a:off x="454025" y="1326198"/>
            <a:ext cx="8235950" cy="5210175"/>
          </a:xfrm>
        </p:spPr>
        <p:txBody>
          <a:bodyPr/>
          <a:lstStyle/>
          <a:p>
            <a:pPr>
              <a:lnSpc>
                <a:spcPct val="90000"/>
              </a:lnSpc>
            </a:pPr>
            <a:r>
              <a:rPr lang="zh-CN" altLang="en-US" sz="2800" dirty="0">
                <a:solidFill>
                  <a:schemeClr val="tx1"/>
                </a:solidFill>
                <a:latin typeface="新宋体" panose="02010609030101010101" charset="-122"/>
                <a:ea typeface="新宋体" panose="02010609030101010101" charset="-122"/>
              </a:rPr>
              <a:t>数据模型的三要素</a:t>
            </a:r>
          </a:p>
          <a:p>
            <a:pPr lvl="1">
              <a:lnSpc>
                <a:spcPct val="110000"/>
              </a:lnSpc>
            </a:pPr>
            <a:r>
              <a:rPr lang="zh-CN" altLang="en-US" sz="2400" b="1" dirty="0" smtClean="0">
                <a:solidFill>
                  <a:srgbClr val="0000CC"/>
                </a:solidFill>
                <a:latin typeface="新宋体" panose="02010609030101010101" charset="-122"/>
                <a:ea typeface="新宋体" panose="02010609030101010101" charset="-122"/>
              </a:rPr>
              <a:t>数据结构</a:t>
            </a:r>
            <a:r>
              <a:rPr lang="zh-CN" altLang="en-US" sz="2400" dirty="0" smtClean="0">
                <a:solidFill>
                  <a:schemeClr val="tx1"/>
                </a:solidFill>
                <a:latin typeface="新宋体" panose="02010609030101010101" charset="-122"/>
                <a:ea typeface="新宋体" panose="02010609030101010101" charset="-122"/>
              </a:rPr>
              <a:t>（描述静态特性）</a:t>
            </a:r>
            <a:endParaRPr lang="zh-CN" altLang="en-US" sz="2400" dirty="0">
              <a:solidFill>
                <a:schemeClr val="tx1"/>
              </a:solidFill>
              <a:latin typeface="新宋体" panose="02010609030101010101" charset="-122"/>
              <a:ea typeface="新宋体" panose="02010609030101010101" charset="-122"/>
            </a:endParaRPr>
          </a:p>
          <a:p>
            <a:pPr lvl="2">
              <a:lnSpc>
                <a:spcPct val="110000"/>
              </a:lnSpc>
            </a:pPr>
            <a:r>
              <a:rPr lang="zh-CN" altLang="en-US" dirty="0">
                <a:solidFill>
                  <a:schemeClr val="tx1"/>
                </a:solidFill>
                <a:latin typeface="新宋体" panose="02010609030101010101" charset="-122"/>
                <a:ea typeface="新宋体" panose="02010609030101010101" charset="-122"/>
              </a:rPr>
              <a:t>数据及其它们之间的联系</a:t>
            </a:r>
          </a:p>
          <a:p>
            <a:pPr lvl="1">
              <a:lnSpc>
                <a:spcPct val="110000"/>
              </a:lnSpc>
            </a:pPr>
            <a:r>
              <a:rPr lang="zh-CN" altLang="en-US" sz="2400" b="1" dirty="0">
                <a:solidFill>
                  <a:srgbClr val="0000CC"/>
                </a:solidFill>
                <a:latin typeface="新宋体" panose="02010609030101010101" charset="-122"/>
                <a:ea typeface="新宋体" panose="02010609030101010101" charset="-122"/>
              </a:rPr>
              <a:t>数据</a:t>
            </a:r>
            <a:r>
              <a:rPr lang="zh-CN" altLang="en-US" sz="2400" b="1" dirty="0" smtClean="0">
                <a:solidFill>
                  <a:srgbClr val="0000CC"/>
                </a:solidFill>
                <a:latin typeface="新宋体" panose="02010609030101010101" charset="-122"/>
                <a:ea typeface="新宋体" panose="02010609030101010101" charset="-122"/>
              </a:rPr>
              <a:t>操作</a:t>
            </a:r>
            <a:r>
              <a:rPr lang="zh-CN" altLang="en-US" sz="2400" dirty="0" smtClean="0">
                <a:solidFill>
                  <a:schemeClr val="tx1"/>
                </a:solidFill>
                <a:latin typeface="新宋体" panose="02010609030101010101" charset="-122"/>
                <a:ea typeface="新宋体" panose="02010609030101010101" charset="-122"/>
              </a:rPr>
              <a:t>（描述动态特性）</a:t>
            </a:r>
            <a:endParaRPr lang="zh-CN" altLang="en-US" sz="2400" dirty="0">
              <a:solidFill>
                <a:schemeClr val="tx1"/>
              </a:solidFill>
              <a:latin typeface="新宋体" panose="02010609030101010101" charset="-122"/>
              <a:ea typeface="新宋体" panose="02010609030101010101" charset="-122"/>
            </a:endParaRPr>
          </a:p>
          <a:p>
            <a:pPr lvl="2">
              <a:lnSpc>
                <a:spcPct val="110000"/>
              </a:lnSpc>
            </a:pPr>
            <a:r>
              <a:rPr lang="zh-CN" altLang="en-US" dirty="0">
                <a:solidFill>
                  <a:schemeClr val="tx1"/>
                </a:solidFill>
                <a:latin typeface="新宋体" panose="02010609030101010101" charset="-122"/>
                <a:ea typeface="新宋体" panose="02010609030101010101" charset="-122"/>
              </a:rPr>
              <a:t>检索、更新等操作及其操作规则</a:t>
            </a:r>
          </a:p>
          <a:p>
            <a:pPr lvl="1">
              <a:lnSpc>
                <a:spcPct val="110000"/>
              </a:lnSpc>
            </a:pPr>
            <a:r>
              <a:rPr lang="zh-CN" altLang="en-US" sz="2400" b="1" dirty="0">
                <a:solidFill>
                  <a:srgbClr val="0000CC"/>
                </a:solidFill>
                <a:latin typeface="新宋体" panose="02010609030101010101" charset="-122"/>
                <a:ea typeface="新宋体" panose="02010609030101010101" charset="-122"/>
              </a:rPr>
              <a:t>完整性约束</a:t>
            </a:r>
            <a:r>
              <a:rPr lang="zh-CN" altLang="en-US" sz="2400" b="1" dirty="0" smtClean="0">
                <a:solidFill>
                  <a:srgbClr val="0000CC"/>
                </a:solidFill>
                <a:latin typeface="新宋体" panose="02010609030101010101" charset="-122"/>
                <a:ea typeface="新宋体" panose="02010609030101010101" charset="-122"/>
              </a:rPr>
              <a:t>条件</a:t>
            </a:r>
            <a:r>
              <a:rPr lang="zh-CN" altLang="en-US" sz="2400" dirty="0" smtClean="0">
                <a:solidFill>
                  <a:schemeClr val="tx1"/>
                </a:solidFill>
                <a:latin typeface="新宋体" panose="02010609030101010101" charset="-122"/>
                <a:ea typeface="新宋体" panose="02010609030101010101" charset="-122"/>
              </a:rPr>
              <a:t>（描述约束条件）</a:t>
            </a:r>
            <a:endParaRPr lang="zh-CN" altLang="en-US" sz="2400" dirty="0">
              <a:solidFill>
                <a:schemeClr val="tx1"/>
              </a:solidFill>
              <a:latin typeface="新宋体" panose="02010609030101010101" charset="-122"/>
              <a:ea typeface="新宋体" panose="02010609030101010101" charset="-122"/>
            </a:endParaRPr>
          </a:p>
          <a:p>
            <a:pPr lvl="2">
              <a:lnSpc>
                <a:spcPct val="110000"/>
              </a:lnSpc>
            </a:pPr>
            <a:r>
              <a:rPr lang="zh-CN" altLang="en-US" dirty="0">
                <a:solidFill>
                  <a:schemeClr val="tx1"/>
                </a:solidFill>
                <a:latin typeface="新宋体" panose="02010609030101010101" charset="-122"/>
                <a:ea typeface="新宋体" panose="02010609030101010101" charset="-122"/>
              </a:rPr>
              <a:t>规定数据库状态及状态变化所应满足的条件，以保证数据的正确、有效、相容</a:t>
            </a:r>
          </a:p>
        </p:txBody>
      </p:sp>
      <p:sp>
        <p:nvSpPr>
          <p:cNvPr id="5" name="内容占位符 2"/>
          <p:cNvSpPr>
            <a:spLocks noGrp="1"/>
          </p:cNvSpPr>
          <p:nvPr/>
        </p:nvSpPr>
        <p:spPr>
          <a:xfrm>
            <a:off x="685800" y="5157120"/>
            <a:ext cx="7992555" cy="582832"/>
          </a:xfrm>
          <a:prstGeom prst="rect">
            <a:avLst/>
          </a:prstGeom>
          <a:noFill/>
          <a:ln w="9525">
            <a:noFill/>
          </a:ln>
        </p:spPr>
        <p:txBody>
          <a:bodyPr/>
          <a:lstStyle>
            <a:lvl1pPr marL="342900" lvl="0" indent="-342900" algn="just"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800" b="0" i="0" u="none" kern="1200" baseline="0">
                <a:solidFill>
                  <a:schemeClr val="tx1"/>
                </a:solidFill>
                <a:latin typeface="华文楷体" panose="02010600040101010101" pitchFamily="2" charset="-122"/>
                <a:ea typeface="华文楷体" panose="02010600040101010101" pitchFamily="2" charset="-122"/>
                <a:cs typeface="+mn-cs"/>
              </a:defRPr>
            </a:lvl1pPr>
            <a:lvl2pPr marL="742950" lvl="1" indent="-285750" algn="just" defTabSz="914400" rtl="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400" b="0" i="0" u="none" kern="1200" baseline="0">
                <a:solidFill>
                  <a:schemeClr val="tx1"/>
                </a:solidFill>
                <a:latin typeface="华文楷体" panose="02010600040101010101" pitchFamily="2" charset="-122"/>
                <a:ea typeface="华文楷体" panose="02010600040101010101" pitchFamily="2" charset="-122"/>
                <a:cs typeface="+mn-cs"/>
              </a:defRPr>
            </a:lvl2pPr>
            <a:lvl3pPr marL="1143000" lvl="2" indent="-228600" algn="just" defTabSz="914400" rtl="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000" b="0" i="0" u="none" kern="1200" baseline="0">
                <a:solidFill>
                  <a:schemeClr val="tx1"/>
                </a:solidFill>
                <a:latin typeface="华文楷体" panose="02010600040101010101" pitchFamily="2" charset="-122"/>
                <a:ea typeface="华文楷体" panose="02010600040101010101" pitchFamily="2" charset="-122"/>
                <a:cs typeface="+mn-cs"/>
              </a:defRPr>
            </a:lvl3pPr>
            <a:lvl4pPr marL="1600200" lvl="3" indent="-228600" algn="just" defTabSz="914400" rtl="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华文楷体" panose="02010600040101010101" pitchFamily="2" charset="-122"/>
                <a:ea typeface="华文楷体" panose="02010600040101010101" pitchFamily="2" charset="-122"/>
                <a:cs typeface="+mn-cs"/>
              </a:defRPr>
            </a:lvl4pPr>
            <a:lvl5pPr marL="2057400" lvl="4"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华文楷体" panose="02010600040101010101" pitchFamily="2" charset="-122"/>
                <a:ea typeface="华文楷体" panose="020106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a:lstStyle>
          <a:p>
            <a:pPr marL="0" indent="0">
              <a:buNone/>
            </a:pPr>
            <a:r>
              <a:rPr lang="zh-CN" altLang="en-US" sz="3200" i="1" dirty="0">
                <a:solidFill>
                  <a:srgbClr val="0000CC"/>
                </a:solidFill>
              </a:rPr>
              <a:t>数据库系统都是用数据模型抽象现实世界的</a:t>
            </a:r>
          </a:p>
        </p:txBody>
      </p:sp>
    </p:spTree>
    <p:extLst>
      <p:ext uri="{BB962C8B-B14F-4D97-AF65-F5344CB8AC3E}">
        <p14:creationId xmlns:p14="http://schemas.microsoft.com/office/powerpoint/2010/main" val="282616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500" fill="hold">
                                          <p:stCondLst>
                                            <p:cond delay="0"/>
                                          </p:stCondLst>
                                        </p:cTn>
                                        <p:tgtEl>
                                          <p:spTgt spid="5"/>
                                        </p:tgtEl>
                                        <p:attrNameLst>
                                          <p:attrName>style.visibility</p:attrName>
                                        </p:attrNameLst>
                                      </p:cBhvr>
                                      <p:to>
                                        <p:strVal val="visible"/>
                                      </p:to>
                                    </p:set>
                                    <p:animEffect transition="in" filter="diamond(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817881" y="1166495"/>
            <a:ext cx="3599815" cy="429260"/>
            <a:chOff x="5330113" y="1397707"/>
            <a:chExt cx="2423120" cy="314940"/>
          </a:xfrm>
        </p:grpSpPr>
        <p:sp>
          <p:nvSpPr>
            <p:cNvPr id="68" name="圆角矩形 67"/>
            <p:cNvSpPr/>
            <p:nvPr/>
          </p:nvSpPr>
          <p:spPr>
            <a:xfrm>
              <a:off x="5487488" y="1424449"/>
              <a:ext cx="2108848" cy="288198"/>
            </a:xfrm>
            <a:prstGeom prst="roundRect">
              <a:avLst/>
            </a:prstGeom>
            <a:solidFill>
              <a:srgbClr val="0070C0"/>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dirty="0">
                <a:cs typeface="+mn-ea"/>
                <a:sym typeface="+mn-lt"/>
              </a:endParaRPr>
            </a:p>
          </p:txBody>
        </p:sp>
        <p:sp>
          <p:nvSpPr>
            <p:cNvPr id="69" name="矩形 68"/>
            <p:cNvSpPr/>
            <p:nvPr/>
          </p:nvSpPr>
          <p:spPr>
            <a:xfrm>
              <a:off x="5330113" y="1397707"/>
              <a:ext cx="2423120" cy="314940"/>
            </a:xfrm>
            <a:prstGeom prst="rect">
              <a:avLst/>
            </a:prstGeom>
          </p:spPr>
          <p:txBody>
            <a:bodyPr wrap="square" lIns="121960" tIns="60980" rIns="121960" bIns="60980">
              <a:spAutoFit/>
            </a:bodyPr>
            <a:lstStyle/>
            <a:p>
              <a:pPr algn="ctr">
                <a:defRPr/>
              </a:pPr>
              <a:r>
                <a:rPr lang="en-US" altLang="zh-CN" sz="2000" b="1" kern="100" dirty="0">
                  <a:solidFill>
                    <a:schemeClr val="bg1"/>
                  </a:solidFill>
                  <a:cs typeface="+mn-ea"/>
                  <a:sym typeface="+mn-lt"/>
                </a:rPr>
                <a:t>2. </a:t>
              </a:r>
              <a:r>
                <a:rPr lang="zh-CN" altLang="en-US" sz="2000" b="1" kern="100" dirty="0">
                  <a:solidFill>
                    <a:schemeClr val="bg1"/>
                  </a:solidFill>
                  <a:cs typeface="+mn-ea"/>
                  <a:sym typeface="+mn-lt"/>
                </a:rPr>
                <a:t>学校学生管理信息系统</a:t>
              </a:r>
            </a:p>
          </p:txBody>
        </p:sp>
      </p:grpSp>
      <p:sp>
        <p:nvSpPr>
          <p:cNvPr id="100" name="文本框 99"/>
          <p:cNvSpPr txBox="1"/>
          <p:nvPr/>
        </p:nvSpPr>
        <p:spPr>
          <a:xfrm>
            <a:off x="1330326" y="1976120"/>
            <a:ext cx="6204585" cy="3415030"/>
          </a:xfrm>
          <a:prstGeom prst="rect">
            <a:avLst/>
          </a:prstGeom>
          <a:noFill/>
          <a:ln w="9525">
            <a:noFill/>
          </a:ln>
        </p:spPr>
        <p:txBody>
          <a:bodyPr wrap="square">
            <a:spAutoFit/>
          </a:bodyPr>
          <a:lstStyle/>
          <a:p>
            <a:r>
              <a:rPr lang="zh-CN" altLang="en-US" b="1"/>
              <a:t>学校学生管理信息系统主要是对学生的人事、学籍、选课等信息进行管理。该系统包括的最典型的数据内容有：</a:t>
            </a:r>
          </a:p>
          <a:p>
            <a:pPr marL="342900" indent="-342900">
              <a:buFont typeface="Arial" panose="020B0604020202020204" pitchFamily="34" charset="0"/>
              <a:buChar char="•"/>
            </a:pPr>
            <a:r>
              <a:rPr lang="zh-CN" altLang="en-US" b="1"/>
              <a:t>学生基本信息：学号、姓名、性别、年龄、系别等；</a:t>
            </a:r>
          </a:p>
          <a:p>
            <a:pPr marL="342900" indent="-342900">
              <a:buFont typeface="Arial" panose="020B0604020202020204" pitchFamily="34" charset="0"/>
              <a:buChar char="•"/>
            </a:pPr>
            <a:r>
              <a:rPr lang="zh-CN" altLang="en-US" b="1"/>
              <a:t>学生人事记录：家庭出身、籍贯、政治面貌等；</a:t>
            </a:r>
          </a:p>
          <a:p>
            <a:pPr marL="342900" indent="-342900">
              <a:buFont typeface="Arial" panose="020B0604020202020204" pitchFamily="34" charset="0"/>
              <a:buChar char="•"/>
            </a:pPr>
            <a:r>
              <a:rPr lang="zh-CN" altLang="en-US" b="1"/>
              <a:t>学生学籍记录：日期、地点、学历等；</a:t>
            </a:r>
          </a:p>
          <a:p>
            <a:pPr marL="342900" indent="-342900">
              <a:buFont typeface="Arial" panose="020B0604020202020204" pitchFamily="34" charset="0"/>
              <a:buChar char="•"/>
            </a:pPr>
            <a:r>
              <a:rPr lang="zh-CN" altLang="en-US" b="1"/>
              <a:t>学生选课记录：课程号、学号、学分等。</a:t>
            </a:r>
          </a:p>
        </p:txBody>
      </p:sp>
    </p:spTree>
    <p:extLst>
      <p:ext uri="{BB962C8B-B14F-4D97-AF65-F5344CB8AC3E}">
        <p14:creationId xmlns:p14="http://schemas.microsoft.com/office/powerpoint/2010/main" val="2294648565"/>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2" name="标题 546817"/>
          <p:cNvSpPr>
            <a:spLocks noGrp="1" noChangeArrowheads="1"/>
          </p:cNvSpPr>
          <p:nvPr>
            <p:ph type="title"/>
          </p:nvPr>
        </p:nvSpPr>
        <p:spPr/>
        <p:txBody>
          <a:bodyPr/>
          <a:lstStyle/>
          <a:p>
            <a:pPr eaLnBrk="1" hangingPunct="1"/>
            <a:r>
              <a:rPr lang="zh-CN" altLang="en-US" b="1" dirty="0" smtClean="0">
                <a:solidFill>
                  <a:srgbClr val="3333FF"/>
                </a:solidFill>
                <a:ea typeface="楷体_GB2312" pitchFamily="49" charset="-122"/>
              </a:rPr>
              <a:t>数据模型的三要素</a:t>
            </a:r>
          </a:p>
        </p:txBody>
      </p:sp>
      <p:sp>
        <p:nvSpPr>
          <p:cNvPr id="153603" name="文本占位符 546818"/>
          <p:cNvSpPr>
            <a:spLocks noGrp="1" noChangeArrowheads="1"/>
          </p:cNvSpPr>
          <p:nvPr>
            <p:ph type="body" idx="1"/>
          </p:nvPr>
        </p:nvSpPr>
        <p:spPr/>
        <p:txBody>
          <a:bodyPr/>
          <a:lstStyle/>
          <a:p>
            <a:pPr eaLnBrk="1" hangingPunct="1"/>
            <a:r>
              <a:rPr lang="zh-CN" altLang="en-US" b="1" dirty="0" smtClean="0">
                <a:latin typeface="宋体" panose="02010600030101010101" pitchFamily="2" charset="-122"/>
                <a:ea typeface="宋体" panose="02010600030101010101" pitchFamily="2" charset="-122"/>
              </a:rPr>
              <a:t>数据结构</a:t>
            </a:r>
          </a:p>
          <a:p>
            <a:pPr lvl="1" eaLnBrk="1" hangingPunct="1"/>
            <a:r>
              <a:rPr lang="zh-CN" altLang="en-US" b="1" dirty="0" smtClean="0">
                <a:solidFill>
                  <a:srgbClr val="800000"/>
                </a:solidFill>
                <a:latin typeface="宋体" panose="02010600030101010101" pitchFamily="2" charset="-122"/>
                <a:ea typeface="宋体" panose="02010600030101010101" pitchFamily="2" charset="-122"/>
              </a:rPr>
              <a:t>描述系统的静态特性，即组成数据库的对象类型</a:t>
            </a:r>
          </a:p>
          <a:p>
            <a:pPr lvl="1" eaLnBrk="1" hangingPunct="1"/>
            <a:r>
              <a:rPr lang="zh-CN" altLang="en-US" b="1" dirty="0" smtClean="0">
                <a:solidFill>
                  <a:srgbClr val="800000"/>
                </a:solidFill>
                <a:latin typeface="宋体" panose="02010600030101010101" pitchFamily="2" charset="-122"/>
                <a:ea typeface="宋体" panose="02010600030101010101" pitchFamily="2" charset="-122"/>
              </a:rPr>
              <a:t>数据本身</a:t>
            </a:r>
          </a:p>
          <a:p>
            <a:pPr lvl="2" eaLnBrk="1" hangingPunct="1"/>
            <a:r>
              <a:rPr lang="zh-CN" altLang="en-US" sz="2800" b="1" dirty="0" smtClean="0">
                <a:solidFill>
                  <a:schemeClr val="folHlink"/>
                </a:solidFill>
                <a:latin typeface="宋体" panose="02010600030101010101" pitchFamily="2" charset="-122"/>
                <a:ea typeface="宋体" panose="02010600030101010101" pitchFamily="2" charset="-122"/>
              </a:rPr>
              <a:t>类型、内容、性质。如网状模型中的数据项、记录，关系模型中的域、属性，关系等</a:t>
            </a:r>
          </a:p>
          <a:p>
            <a:pPr lvl="1" eaLnBrk="1" hangingPunct="1"/>
            <a:r>
              <a:rPr lang="zh-CN" altLang="en-US" b="1" dirty="0" smtClean="0">
                <a:solidFill>
                  <a:srgbClr val="800000"/>
                </a:solidFill>
                <a:latin typeface="宋体" panose="02010600030101010101" pitchFamily="2" charset="-122"/>
                <a:ea typeface="宋体" panose="02010600030101010101" pitchFamily="2" charset="-122"/>
              </a:rPr>
              <a:t>数据之间的联系</a:t>
            </a:r>
          </a:p>
          <a:p>
            <a:pPr lvl="2" eaLnBrk="1" hangingPunct="1"/>
            <a:r>
              <a:rPr lang="zh-CN" altLang="en-US" sz="2800" b="1" dirty="0" smtClean="0">
                <a:solidFill>
                  <a:schemeClr val="folHlink"/>
                </a:solidFill>
                <a:latin typeface="宋体" panose="02010600030101010101" pitchFamily="2" charset="-122"/>
                <a:ea typeface="宋体" panose="02010600030101010101" pitchFamily="2" charset="-122"/>
              </a:rPr>
              <a:t>例如网状模型中的系型</a:t>
            </a:r>
            <a:r>
              <a:rPr lang="en-US" altLang="zh-CN" sz="2800" b="1" dirty="0" smtClean="0">
                <a:solidFill>
                  <a:schemeClr val="folHlink"/>
                </a:solidFill>
                <a:latin typeface="宋体" panose="02010600030101010101" pitchFamily="2" charset="-122"/>
                <a:ea typeface="宋体" panose="02010600030101010101" pitchFamily="2" charset="-122"/>
              </a:rPr>
              <a:t>，</a:t>
            </a:r>
            <a:r>
              <a:rPr lang="zh-CN" altLang="en-US" sz="2800" b="1" dirty="0" smtClean="0">
                <a:solidFill>
                  <a:schemeClr val="folHlink"/>
                </a:solidFill>
                <a:latin typeface="宋体" panose="02010600030101010101" pitchFamily="2" charset="-122"/>
                <a:ea typeface="宋体" panose="02010600030101010101" pitchFamily="2" charset="-122"/>
              </a:rPr>
              <a:t>关系模型中的外码</a:t>
            </a:r>
          </a:p>
          <a:p>
            <a:pPr lvl="1" eaLnBrk="1" hangingPunct="1"/>
            <a:r>
              <a:rPr lang="zh-CN" altLang="en-US" b="1" i="1" dirty="0" smtClean="0">
                <a:solidFill>
                  <a:srgbClr val="7030A0"/>
                </a:solidFill>
                <a:latin typeface="宋体" panose="02010600030101010101" pitchFamily="2" charset="-122"/>
                <a:ea typeface="宋体" panose="02010600030101010101" pitchFamily="2" charset="-122"/>
              </a:rPr>
              <a:t>在数据库系统中一般按数据结构的类型来命名数据模型</a:t>
            </a:r>
          </a:p>
        </p:txBody>
      </p:sp>
      <p:sp>
        <p:nvSpPr>
          <p:cNvPr id="15360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95130DB4-4F25-4638-BF28-6BF3D5380A3B}" type="slidenum">
              <a:rPr altLang="en-US" sz="1400" smtClean="0"/>
              <a:pPr/>
              <a:t>50</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262461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0" name="标题 548865"/>
          <p:cNvSpPr>
            <a:spLocks noGrp="1" noChangeArrowheads="1"/>
          </p:cNvSpPr>
          <p:nvPr>
            <p:ph type="title"/>
          </p:nvPr>
        </p:nvSpPr>
        <p:spPr/>
        <p:txBody>
          <a:bodyPr/>
          <a:lstStyle/>
          <a:p>
            <a:pPr eaLnBrk="1" hangingPunct="1"/>
            <a:r>
              <a:rPr lang="zh-CN" altLang="en-US" b="1" dirty="0" smtClean="0">
                <a:solidFill>
                  <a:srgbClr val="3333FF"/>
                </a:solidFill>
                <a:ea typeface="楷体_GB2312" pitchFamily="49" charset="-122"/>
              </a:rPr>
              <a:t>数据模型的三要素</a:t>
            </a:r>
          </a:p>
        </p:txBody>
      </p:sp>
      <p:sp>
        <p:nvSpPr>
          <p:cNvPr id="155651" name="文本占位符 548866"/>
          <p:cNvSpPr>
            <a:spLocks noGrp="1" noChangeArrowheads="1"/>
          </p:cNvSpPr>
          <p:nvPr>
            <p:ph type="body" idx="1"/>
          </p:nvPr>
        </p:nvSpPr>
        <p:spPr/>
        <p:txBody>
          <a:bodyPr/>
          <a:lstStyle/>
          <a:p>
            <a:pPr eaLnBrk="1" hangingPunct="1"/>
            <a:r>
              <a:rPr lang="zh-CN" altLang="en-US" b="1" dirty="0" smtClean="0">
                <a:latin typeface="宋体" panose="02010600030101010101" pitchFamily="2" charset="-122"/>
                <a:ea typeface="宋体" panose="02010600030101010101" pitchFamily="2" charset="-122"/>
              </a:rPr>
              <a:t>数据操作</a:t>
            </a:r>
          </a:p>
          <a:p>
            <a:pPr lvl="1" eaLnBrk="1" hangingPunct="1"/>
            <a:r>
              <a:rPr lang="zh-CN" altLang="en-US" b="1" dirty="0" smtClean="0">
                <a:solidFill>
                  <a:schemeClr val="folHlink"/>
                </a:solidFill>
                <a:latin typeface="宋体" panose="02010600030101010101" pitchFamily="2" charset="-122"/>
                <a:ea typeface="宋体" panose="02010600030101010101" pitchFamily="2" charset="-122"/>
              </a:rPr>
              <a:t>描述系统的动态特性，即对数据库中对象的实例允许执行的操作的集合，包括操作及操作规则</a:t>
            </a:r>
          </a:p>
          <a:p>
            <a:pPr lvl="1" eaLnBrk="1" hangingPunct="1"/>
            <a:r>
              <a:rPr lang="zh-CN" altLang="en-US" b="1" dirty="0" smtClean="0">
                <a:latin typeface="宋体" panose="02010600030101010101" pitchFamily="2" charset="-122"/>
                <a:ea typeface="宋体" panose="02010600030101010101" pitchFamily="2" charset="-122"/>
              </a:rPr>
              <a:t>操作的类型</a:t>
            </a:r>
            <a:r>
              <a:rPr lang="zh-CN" altLang="en-US" b="1" dirty="0" smtClean="0">
                <a:solidFill>
                  <a:schemeClr val="folHlink"/>
                </a:solidFill>
                <a:latin typeface="宋体" panose="02010600030101010101" pitchFamily="2" charset="-122"/>
                <a:ea typeface="宋体" panose="02010600030101010101" pitchFamily="2" charset="-122"/>
              </a:rPr>
              <a:t>：一般有检索、更新（插入、删除、修改）操作</a:t>
            </a:r>
          </a:p>
          <a:p>
            <a:pPr lvl="1" eaLnBrk="1" hangingPunct="1"/>
            <a:r>
              <a:rPr lang="zh-CN" altLang="en-US" b="1" dirty="0" smtClean="0">
                <a:latin typeface="宋体" panose="02010600030101010101" pitchFamily="2" charset="-122"/>
                <a:ea typeface="宋体" panose="02010600030101010101" pitchFamily="2" charset="-122"/>
              </a:rPr>
              <a:t>操作的语言</a:t>
            </a:r>
            <a:r>
              <a:rPr lang="zh-CN" altLang="en-US" b="1" dirty="0" smtClean="0">
                <a:solidFill>
                  <a:schemeClr val="folHlink"/>
                </a:solidFill>
                <a:latin typeface="宋体" panose="02010600030101010101" pitchFamily="2" charset="-122"/>
                <a:ea typeface="宋体" panose="02010600030101010101" pitchFamily="2" charset="-122"/>
              </a:rPr>
              <a:t>：数据模型要定义操作含义、操作符号、操作规则，以及实现操作的语言</a:t>
            </a:r>
          </a:p>
          <a:p>
            <a:pPr eaLnBrk="1" hangingPunct="1"/>
            <a:r>
              <a:rPr lang="zh-CN" altLang="en-US" b="1" dirty="0" smtClean="0">
                <a:latin typeface="宋体" panose="02010600030101010101" pitchFamily="2" charset="-122"/>
                <a:ea typeface="宋体" panose="02010600030101010101" pitchFamily="2" charset="-122"/>
              </a:rPr>
              <a:t>数据的约束条件</a:t>
            </a:r>
          </a:p>
          <a:p>
            <a:pPr lvl="1" eaLnBrk="1" hangingPunct="1"/>
            <a:r>
              <a:rPr lang="zh-CN" altLang="en-US" b="1" dirty="0" smtClean="0">
                <a:solidFill>
                  <a:schemeClr val="folHlink"/>
                </a:solidFill>
                <a:latin typeface="宋体" panose="02010600030101010101" pitchFamily="2" charset="-122"/>
                <a:ea typeface="宋体" panose="02010600030101010101" pitchFamily="2" charset="-122"/>
              </a:rPr>
              <a:t>数据的约束条件是完整性规则的集合，规定数据库状态及状态变化所应满足的条件，以保证数据的正确、有效、相容</a:t>
            </a:r>
          </a:p>
        </p:txBody>
      </p:sp>
      <p:sp>
        <p:nvSpPr>
          <p:cNvPr id="155652"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A58DDC99-B533-45C9-85AF-13F59BC0910E}" type="slidenum">
              <a:rPr altLang="en-US" sz="1400" smtClean="0"/>
              <a:pPr/>
              <a:t>51</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243619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17422" y="1666784"/>
            <a:ext cx="6909155" cy="3524431"/>
          </a:xfrm>
          <a:prstGeom prst="rect">
            <a:avLst/>
          </a:prstGeom>
        </p:spPr>
      </p:pic>
    </p:spTree>
    <p:extLst>
      <p:ext uri="{BB962C8B-B14F-4D97-AF65-F5344CB8AC3E}">
        <p14:creationId xmlns:p14="http://schemas.microsoft.com/office/powerpoint/2010/main" val="4169188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标题 370689"/>
          <p:cNvSpPr>
            <a:spLocks noGrp="1"/>
          </p:cNvSpPr>
          <p:nvPr>
            <p:ph type="title"/>
          </p:nvPr>
        </p:nvSpPr>
        <p:spPr/>
        <p:txBody>
          <a:bodyPr anchor="b"/>
          <a:lstStyle/>
          <a:p>
            <a:r>
              <a:rPr lang="zh-CN" altLang="en-US" dirty="0"/>
              <a:t>数据模型</a:t>
            </a:r>
          </a:p>
        </p:txBody>
      </p:sp>
      <p:sp>
        <p:nvSpPr>
          <p:cNvPr id="370691" name="文本占位符 370690"/>
          <p:cNvSpPr>
            <a:spLocks noGrp="1"/>
          </p:cNvSpPr>
          <p:nvPr>
            <p:ph type="body" idx="1"/>
          </p:nvPr>
        </p:nvSpPr>
        <p:spPr>
          <a:xfrm>
            <a:off x="396240" y="1326198"/>
            <a:ext cx="8235950" cy="5210175"/>
          </a:xfrm>
        </p:spPr>
        <p:txBody>
          <a:bodyPr/>
          <a:lstStyle/>
          <a:p>
            <a:pPr>
              <a:lnSpc>
                <a:spcPct val="90000"/>
              </a:lnSpc>
            </a:pPr>
            <a:r>
              <a:rPr lang="zh-CN" altLang="en-US" sz="2800" dirty="0">
                <a:solidFill>
                  <a:schemeClr val="tx1"/>
                </a:solidFill>
              </a:rPr>
              <a:t>数据模型是对数据库中数据进行精确描述的方法</a:t>
            </a:r>
          </a:p>
          <a:p>
            <a:pPr lvl="1">
              <a:lnSpc>
                <a:spcPct val="110000"/>
              </a:lnSpc>
            </a:pPr>
            <a:r>
              <a:rPr lang="zh-CN" altLang="en-US" sz="2200" dirty="0">
                <a:solidFill>
                  <a:schemeClr val="tx1"/>
                </a:solidFill>
              </a:rPr>
              <a:t>现有的数据库系统都是基于某种数据模型的</a:t>
            </a:r>
          </a:p>
          <a:p>
            <a:pPr lvl="1">
              <a:lnSpc>
                <a:spcPct val="110000"/>
              </a:lnSpc>
            </a:pPr>
            <a:endParaRPr lang="zh-CN" altLang="en-US" sz="2200" dirty="0">
              <a:solidFill>
                <a:schemeClr val="tx1"/>
              </a:solidFill>
            </a:endParaRPr>
          </a:p>
          <a:p>
            <a:pPr lvl="2" algn="just" eaLnBrk="0" hangingPunct="0">
              <a:lnSpc>
                <a:spcPct val="120000"/>
              </a:lnSpc>
              <a:spcBef>
                <a:spcPct val="35000"/>
              </a:spcBef>
              <a:buClr>
                <a:srgbClr val="660066"/>
              </a:buClr>
              <a:buFont typeface="Monotype Sorts" pitchFamily="2" charset="2"/>
              <a:buBlip>
                <a:blip r:embed="rId3"/>
              </a:buBlip>
            </a:pPr>
            <a:endParaRPr lang="zh-CN" altLang="en-US" sz="1825" dirty="0">
              <a:cs typeface="华文楷体" panose="02010600040101010101" pitchFamily="2" charset="-122"/>
            </a:endParaRPr>
          </a:p>
          <a:p>
            <a:pPr lvl="1">
              <a:lnSpc>
                <a:spcPct val="110000"/>
              </a:lnSpc>
            </a:pPr>
            <a:endParaRPr lang="zh-CN" altLang="en-US" sz="2195" dirty="0">
              <a:solidFill>
                <a:schemeClr val="tx1"/>
              </a:solidFill>
              <a:latin typeface="新宋体" panose="02010609030101010101" charset="-122"/>
              <a:ea typeface="新宋体" panose="02010609030101010101" charset="-122"/>
            </a:endParaRPr>
          </a:p>
          <a:p>
            <a:pPr lvl="0">
              <a:lnSpc>
                <a:spcPct val="110000"/>
              </a:lnSpc>
            </a:pPr>
            <a:endParaRPr lang="zh-CN" altLang="en-US" sz="1885" dirty="0">
              <a:solidFill>
                <a:schemeClr val="tx1"/>
              </a:solidFill>
              <a:latin typeface="新宋体" panose="02010609030101010101" charset="-122"/>
              <a:ea typeface="新宋体" panose="02010609030101010101" charset="-122"/>
            </a:endParaRPr>
          </a:p>
        </p:txBody>
      </p:sp>
      <p:pic>
        <p:nvPicPr>
          <p:cNvPr id="2" name="图片 1"/>
          <p:cNvPicPr>
            <a:picLocks noChangeAspect="1"/>
          </p:cNvPicPr>
          <p:nvPr/>
        </p:nvPicPr>
        <p:blipFill>
          <a:blip r:embed="rId4"/>
          <a:stretch>
            <a:fillRect/>
          </a:stretch>
        </p:blipFill>
        <p:spPr>
          <a:xfrm>
            <a:off x="539719" y="2996970"/>
            <a:ext cx="7852297" cy="2736190"/>
          </a:xfrm>
          <a:prstGeom prst="rect">
            <a:avLst/>
          </a:prstGeom>
        </p:spPr>
      </p:pic>
      <p:sp>
        <p:nvSpPr>
          <p:cNvPr id="5" name="矩形 4"/>
          <p:cNvSpPr/>
          <p:nvPr/>
        </p:nvSpPr>
        <p:spPr>
          <a:xfrm>
            <a:off x="251700" y="5907330"/>
            <a:ext cx="8426655" cy="461665"/>
          </a:xfrm>
          <a:prstGeom prst="rect">
            <a:avLst/>
          </a:prstGeom>
          <a:solidFill>
            <a:schemeClr val="accent6">
              <a:lumMod val="20000"/>
              <a:lumOff val="80000"/>
            </a:schemeClr>
          </a:solidFill>
        </p:spPr>
        <p:txBody>
          <a:bodyPr wrap="square">
            <a:spAutoFit/>
          </a:bodyPr>
          <a:lstStyle/>
          <a:p>
            <a:pPr lvl="1" eaLnBrk="1" hangingPunct="1"/>
            <a:r>
              <a:rPr lang="zh-CN" altLang="en-US" b="1" i="1" dirty="0">
                <a:solidFill>
                  <a:srgbClr val="7030A0"/>
                </a:solidFill>
                <a:latin typeface="宋体" panose="02010600030101010101" pitchFamily="2" charset="-122"/>
              </a:rPr>
              <a:t>在数据库系统中一般按数据结构的类型来命名</a:t>
            </a:r>
            <a:r>
              <a:rPr lang="zh-CN" altLang="en-US" b="1" i="1" dirty="0" smtClean="0">
                <a:solidFill>
                  <a:srgbClr val="7030A0"/>
                </a:solidFill>
                <a:latin typeface="宋体" panose="02010600030101010101" pitchFamily="2" charset="-122"/>
              </a:rPr>
              <a:t>数据模型</a:t>
            </a:r>
            <a:r>
              <a:rPr lang="zh-CN" altLang="en-US" b="1" i="1" dirty="0">
                <a:solidFill>
                  <a:srgbClr val="7030A0"/>
                </a:solidFill>
                <a:latin typeface="宋体" panose="02010600030101010101" pitchFamily="2" charset="-122"/>
              </a:rPr>
              <a:t>。</a:t>
            </a:r>
          </a:p>
        </p:txBody>
      </p:sp>
    </p:spTree>
    <p:extLst>
      <p:ext uri="{BB962C8B-B14F-4D97-AF65-F5344CB8AC3E}">
        <p14:creationId xmlns:p14="http://schemas.microsoft.com/office/powerpoint/2010/main" val="340365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0" rIns="92075" bIns="0">
            <a:prstTxWarp prst="textNoShape">
              <a:avLst/>
            </a:prstTxWarp>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lvl="1" algn="r" eaLnBrk="1" hangingPunct="1">
              <a:spcBef>
                <a:spcPct val="0"/>
              </a:spcBef>
              <a:buClrTx/>
              <a:buSzPct val="100000"/>
              <a:buFont typeface="Arial" panose="020B0604020202020204" pitchFamily="34" charset="0"/>
              <a:buChar char="•"/>
            </a:pPr>
            <a:fld id="{20EA01D3-5E07-475D-8A26-78EB291D667D}" type="slidenum">
              <a:rPr lang="zh-CN" altLang="en-US" sz="1400" i="1">
                <a:solidFill>
                  <a:srgbClr val="808080"/>
                </a:solidFill>
                <a:latin typeface="Arial" panose="020B0604020202020204" pitchFamily="34" charset="0"/>
                <a:ea typeface="宋体" panose="02010600030101010101" pitchFamily="2" charset="-122"/>
              </a:rPr>
              <a:pPr lvl="1" algn="r" eaLnBrk="1" hangingPunct="1">
                <a:spcBef>
                  <a:spcPct val="0"/>
                </a:spcBef>
                <a:buClrTx/>
                <a:buSzPct val="100000"/>
                <a:buFont typeface="Arial" panose="020B0604020202020204" pitchFamily="34" charset="0"/>
                <a:buChar char="•"/>
              </a:pPr>
              <a:t>54</a:t>
            </a:fld>
            <a:endParaRPr lang="zh-CN" altLang="en-US" sz="1400" i="1">
              <a:solidFill>
                <a:srgbClr val="808080"/>
              </a:solidFill>
              <a:latin typeface="Arial" panose="020B0604020202020204" pitchFamily="34" charset="0"/>
              <a:ea typeface="宋体" panose="02010600030101010101" pitchFamily="2" charset="-122"/>
            </a:endParaRPr>
          </a:p>
        </p:txBody>
      </p:sp>
      <p:sp>
        <p:nvSpPr>
          <p:cNvPr id="365570" name="Rectangle 2">
            <a:extLst/>
          </p:cNvPr>
          <p:cNvSpPr>
            <a:spLocks noGrp="1" noChangeArrowheads="1"/>
          </p:cNvSpPr>
          <p:nvPr>
            <p:ph type="title"/>
          </p:nvPr>
        </p:nvSpPr>
        <p:spPr>
          <a:xfrm>
            <a:off x="1228725" y="381000"/>
            <a:ext cx="7250113" cy="784225"/>
          </a:xfrm>
        </p:spPr>
        <p:txBody>
          <a:bodyPr tIns="36000" bIns="36000" anchor="ctr"/>
          <a:lstStyle/>
          <a:p>
            <a:pPr algn="l" eaLnBrk="1" hangingPunct="1">
              <a:defRPr/>
            </a:pPr>
            <a:r>
              <a:rPr lang="zh-CN" altLang="en-US" b="1" smtClean="0">
                <a:solidFill>
                  <a:srgbClr val="3333FF"/>
                </a:solidFill>
                <a:effectLst>
                  <a:outerShdw blurRad="38100" dist="38100" dir="2700000" algn="tl">
                    <a:srgbClr val="C0C0C0"/>
                  </a:outerShdw>
                </a:effectLst>
                <a:latin typeface="楷体_GB2312" pitchFamily="49" charset="-122"/>
                <a:ea typeface="楷体_GB2312" pitchFamily="49" charset="-122"/>
              </a:rPr>
              <a:t>层次结构</a:t>
            </a:r>
          </a:p>
        </p:txBody>
      </p:sp>
      <p:sp>
        <p:nvSpPr>
          <p:cNvPr id="88068" name="Rectangle 3"/>
          <p:cNvSpPr>
            <a:spLocks noGrp="1" noChangeArrowheads="1"/>
          </p:cNvSpPr>
          <p:nvPr>
            <p:ph idx="1"/>
          </p:nvPr>
        </p:nvSpPr>
        <p:spPr/>
        <p:txBody>
          <a:bodyPr/>
          <a:lstStyle/>
          <a:p>
            <a:pPr eaLnBrk="1" hangingPunct="1"/>
            <a:r>
              <a:rPr lang="zh-CN" altLang="en-US" dirty="0" smtClean="0"/>
              <a:t>层次结构</a:t>
            </a:r>
            <a:r>
              <a:rPr lang="en-US" altLang="zh-CN" dirty="0" smtClean="0">
                <a:ea typeface="华文行楷" pitchFamily="2" charset="-122"/>
              </a:rPr>
              <a:t> (1960s)</a:t>
            </a:r>
          </a:p>
          <a:p>
            <a:pPr lvl="1" eaLnBrk="1" hangingPunct="1"/>
            <a:r>
              <a:rPr lang="zh-CN" altLang="en-US" dirty="0" smtClean="0">
                <a:solidFill>
                  <a:schemeClr val="tx2">
                    <a:lumMod val="60000"/>
                    <a:lumOff val="40000"/>
                  </a:schemeClr>
                </a:solidFill>
                <a:ea typeface="华文新魏" pitchFamily="2" charset="-122"/>
              </a:rPr>
              <a:t>树结构</a:t>
            </a:r>
            <a:endParaRPr lang="en-US" altLang="zh-CN" dirty="0" smtClean="0">
              <a:solidFill>
                <a:schemeClr val="tx2">
                  <a:lumMod val="60000"/>
                  <a:lumOff val="40000"/>
                </a:schemeClr>
              </a:solidFill>
              <a:ea typeface="华文新魏" pitchFamily="2" charset="-122"/>
            </a:endParaRPr>
          </a:p>
          <a:p>
            <a:pPr lvl="1" eaLnBrk="1" hangingPunct="1"/>
            <a:r>
              <a:rPr lang="en-US" altLang="zh-CN" dirty="0" smtClean="0">
                <a:ea typeface="华文新魏" pitchFamily="2" charset="-122"/>
              </a:rPr>
              <a:t>IBM</a:t>
            </a:r>
            <a:r>
              <a:rPr lang="zh-CN" altLang="en-US" dirty="0" smtClean="0">
                <a:ea typeface="华文新魏" pitchFamily="2" charset="-122"/>
              </a:rPr>
              <a:t>的</a:t>
            </a:r>
            <a:r>
              <a:rPr lang="en-US" altLang="zh-CN" dirty="0" smtClean="0">
                <a:ea typeface="华文新魏" pitchFamily="2" charset="-122"/>
              </a:rPr>
              <a:t> IMS</a:t>
            </a:r>
            <a:r>
              <a:rPr lang="zh-CN" altLang="en-US" dirty="0" smtClean="0"/>
              <a:t>系统</a:t>
            </a:r>
            <a:endParaRPr lang="en-US" altLang="zh-CN" dirty="0" smtClean="0">
              <a:ea typeface="华文新魏" pitchFamily="2" charset="-122"/>
            </a:endParaRPr>
          </a:p>
          <a:p>
            <a:pPr lvl="1" eaLnBrk="1" hangingPunct="1"/>
            <a:r>
              <a:rPr lang="zh-CN" altLang="en-US" dirty="0" smtClean="0"/>
              <a:t>数据以层次结构来组织</a:t>
            </a:r>
            <a:endParaRPr lang="en-US" altLang="zh-CN" dirty="0" smtClean="0">
              <a:ea typeface="华文新魏" pitchFamily="2" charset="-122"/>
            </a:endParaRPr>
          </a:p>
          <a:p>
            <a:pPr lvl="1" eaLnBrk="1" hangingPunct="1"/>
            <a:endParaRPr lang="en-US" altLang="zh-CN" dirty="0" smtClean="0">
              <a:ea typeface="华文新魏" pitchFamily="2" charset="-122"/>
            </a:endParaRPr>
          </a:p>
        </p:txBody>
      </p:sp>
      <p:pic>
        <p:nvPicPr>
          <p:cNvPr id="2" name="图片 1"/>
          <p:cNvPicPr>
            <a:picLocks noChangeAspect="1"/>
          </p:cNvPicPr>
          <p:nvPr/>
        </p:nvPicPr>
        <p:blipFill>
          <a:blip r:embed="rId3"/>
          <a:stretch>
            <a:fillRect/>
          </a:stretch>
        </p:blipFill>
        <p:spPr>
          <a:xfrm>
            <a:off x="359840" y="3827105"/>
            <a:ext cx="6228499" cy="2391565"/>
          </a:xfrm>
          <a:prstGeom prst="rect">
            <a:avLst/>
          </a:prstGeom>
        </p:spPr>
      </p:pic>
      <p:sp>
        <p:nvSpPr>
          <p:cNvPr id="6" name="文本框 5"/>
          <p:cNvSpPr txBox="1"/>
          <p:nvPr/>
        </p:nvSpPr>
        <p:spPr>
          <a:xfrm>
            <a:off x="4716011" y="1700880"/>
            <a:ext cx="4427990" cy="2246769"/>
          </a:xfrm>
          <a:prstGeom prst="rect">
            <a:avLst/>
          </a:prstGeom>
          <a:solidFill>
            <a:schemeClr val="accent6">
              <a:lumMod val="20000"/>
              <a:lumOff val="80000"/>
            </a:schemeClr>
          </a:solidFill>
          <a:ln w="9525">
            <a:noFill/>
          </a:ln>
        </p:spPr>
        <p:txBody>
          <a:bodyPr wrap="square">
            <a:spAutoFit/>
          </a:bodyPr>
          <a:lstStyle/>
          <a:p>
            <a:pPr indent="0">
              <a:buNone/>
            </a:pPr>
            <a:r>
              <a:rPr sz="2000" b="1" dirty="0" err="1" smtClean="0">
                <a:ea typeface="宋体" panose="02010600030101010101" pitchFamily="2" charset="-122"/>
              </a:rPr>
              <a:t>完整性约束</a:t>
            </a:r>
            <a:endParaRPr sz="2000" b="1" dirty="0">
              <a:ea typeface="宋体" panose="02010600030101010101" pitchFamily="2" charset="-122"/>
            </a:endParaRPr>
          </a:p>
          <a:p>
            <a:pPr marL="342900" indent="-342900">
              <a:buFont typeface="Arial" panose="020B0604020202020204" pitchFamily="34" charset="0"/>
              <a:buChar char="•"/>
            </a:pPr>
            <a:r>
              <a:rPr sz="2000" b="1" dirty="0" err="1">
                <a:ea typeface="宋体" panose="02010600030101010101" pitchFamily="2" charset="-122"/>
              </a:rPr>
              <a:t>插入：如果没有相应的双亲结点值就不能插入子女结点值</a:t>
            </a:r>
            <a:r>
              <a:rPr sz="2000" b="1" dirty="0">
                <a:ea typeface="宋体" panose="02010600030101010101" pitchFamily="2" charset="-122"/>
              </a:rPr>
              <a:t>。</a:t>
            </a:r>
          </a:p>
          <a:p>
            <a:pPr marL="342900" indent="-342900">
              <a:buFont typeface="Arial" panose="020B0604020202020204" pitchFamily="34" charset="0"/>
              <a:buChar char="•"/>
            </a:pPr>
            <a:r>
              <a:rPr sz="2000" b="1" dirty="0" err="1">
                <a:ea typeface="宋体" panose="02010600030101010101" pitchFamily="2" charset="-122"/>
              </a:rPr>
              <a:t>删除：如果删除双亲结点值，则相应的子女结点值也被同时删除</a:t>
            </a:r>
            <a:r>
              <a:rPr sz="2000" b="1" dirty="0">
                <a:ea typeface="宋体" panose="02010600030101010101" pitchFamily="2" charset="-122"/>
              </a:rPr>
              <a:t>。</a:t>
            </a:r>
          </a:p>
          <a:p>
            <a:pPr marL="342900" indent="-342900">
              <a:buFont typeface="Arial" panose="020B0604020202020204" pitchFamily="34" charset="0"/>
              <a:buChar char="•"/>
            </a:pPr>
            <a:r>
              <a:rPr sz="2000" b="1" dirty="0" err="1">
                <a:ea typeface="宋体" panose="02010600030101010101" pitchFamily="2" charset="-122"/>
              </a:rPr>
              <a:t>修改：应修改所有相应记录，以保证数据的一致性</a:t>
            </a:r>
            <a:r>
              <a:rPr sz="2000" b="1" dirty="0">
                <a:ea typeface="宋体" panose="02010600030101010101" pitchFamily="2" charset="-122"/>
              </a:rPr>
              <a:t>。</a:t>
            </a:r>
          </a:p>
        </p:txBody>
      </p:sp>
    </p:spTree>
    <p:extLst>
      <p:ext uri="{BB962C8B-B14F-4D97-AF65-F5344CB8AC3E}">
        <p14:creationId xmlns:p14="http://schemas.microsoft.com/office/powerpoint/2010/main" val="18097130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0" rIns="92075" bIns="0">
            <a:prstTxWarp prst="textNoShape">
              <a:avLst/>
            </a:prstTxWarp>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lvl="1" algn="r" eaLnBrk="1" hangingPunct="1">
              <a:spcBef>
                <a:spcPct val="0"/>
              </a:spcBef>
              <a:buClrTx/>
              <a:buSzPct val="100000"/>
              <a:buFont typeface="Arial" panose="020B0604020202020204" pitchFamily="34" charset="0"/>
              <a:buChar char="•"/>
            </a:pPr>
            <a:fld id="{6B65B242-0888-4D6A-BBF0-926B7158C674}" type="slidenum">
              <a:rPr lang="zh-CN" altLang="en-US" sz="1400" i="1">
                <a:solidFill>
                  <a:srgbClr val="808080"/>
                </a:solidFill>
                <a:latin typeface="Arial" panose="020B0604020202020204" pitchFamily="34" charset="0"/>
                <a:ea typeface="宋体" panose="02010600030101010101" pitchFamily="2" charset="-122"/>
              </a:rPr>
              <a:pPr lvl="1" algn="r" eaLnBrk="1" hangingPunct="1">
                <a:spcBef>
                  <a:spcPct val="0"/>
                </a:spcBef>
                <a:buClrTx/>
                <a:buSzPct val="100000"/>
                <a:buFont typeface="Arial" panose="020B0604020202020204" pitchFamily="34" charset="0"/>
                <a:buChar char="•"/>
              </a:pPr>
              <a:t>55</a:t>
            </a:fld>
            <a:endParaRPr lang="zh-CN" altLang="en-US" sz="1400" i="1">
              <a:solidFill>
                <a:srgbClr val="808080"/>
              </a:solidFill>
              <a:latin typeface="Arial" panose="020B0604020202020204" pitchFamily="34" charset="0"/>
              <a:ea typeface="宋体" panose="02010600030101010101" pitchFamily="2" charset="-122"/>
            </a:endParaRPr>
          </a:p>
        </p:txBody>
      </p:sp>
      <p:sp>
        <p:nvSpPr>
          <p:cNvPr id="351234" name="Rectangle 2">
            <a:extLst/>
          </p:cNvPr>
          <p:cNvSpPr>
            <a:spLocks noGrp="1" noChangeArrowheads="1"/>
          </p:cNvSpPr>
          <p:nvPr>
            <p:ph type="title"/>
          </p:nvPr>
        </p:nvSpPr>
        <p:spPr>
          <a:xfrm>
            <a:off x="1727200" y="381000"/>
            <a:ext cx="6751638" cy="784225"/>
          </a:xfrm>
          <a:extLst>
            <a:ext uri="{AF507438-7753-43E0-B8FC-AC1667EBCBE1}">
              <a14:hiddenEffects xmlns:a14="http://schemas.microsoft.com/office/drawing/2010/main">
                <a:effectLst>
                  <a:outerShdw dist="12700" algn="ctr" rotWithShape="0">
                    <a:schemeClr val="folHlink"/>
                  </a:outerShdw>
                </a:effectLst>
              </a14:hiddenEffects>
            </a:ext>
          </a:extLst>
        </p:spPr>
        <p:txBody>
          <a:bodyPr tIns="36000" bIns="36000" anchor="ctr"/>
          <a:lstStyle/>
          <a:p>
            <a:pPr algn="l" eaLnBrk="1" hangingPunct="1">
              <a:defRPr/>
            </a:pPr>
            <a:r>
              <a:rPr lang="zh-CN" altLang="en-US" b="1" smtClean="0">
                <a:solidFill>
                  <a:srgbClr val="3333FF"/>
                </a:solidFill>
                <a:effectLst>
                  <a:outerShdw blurRad="38100" dist="38100" dir="2700000" algn="tl">
                    <a:srgbClr val="C0C0C0"/>
                  </a:outerShdw>
                </a:effectLst>
                <a:latin typeface="楷体_GB2312" pitchFamily="49" charset="-122"/>
                <a:ea typeface="楷体_GB2312" pitchFamily="49" charset="-122"/>
              </a:rPr>
              <a:t>层次结构示例</a:t>
            </a:r>
          </a:p>
        </p:txBody>
      </p:sp>
      <p:sp>
        <p:nvSpPr>
          <p:cNvPr id="90116" name="Rectangle 3"/>
          <p:cNvSpPr>
            <a:spLocks noChangeArrowheads="1"/>
          </p:cNvSpPr>
          <p:nvPr/>
        </p:nvSpPr>
        <p:spPr bwMode="auto">
          <a:xfrm>
            <a:off x="1282700" y="1227138"/>
            <a:ext cx="644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r>
              <a:rPr lang="zh-CN" altLang="en-US" sz="1800">
                <a:latin typeface="Arial" panose="020B0604020202020204" pitchFamily="34" charset="0"/>
                <a:ea typeface="宋体" panose="02010600030101010101" pitchFamily="2" charset="-122"/>
              </a:rPr>
              <a:t>学院</a:t>
            </a:r>
          </a:p>
        </p:txBody>
      </p:sp>
      <p:graphicFrame>
        <p:nvGraphicFramePr>
          <p:cNvPr id="351236" name="Group 4"/>
          <p:cNvGraphicFramePr>
            <a:graphicFrameLocks noGrp="1"/>
          </p:cNvGraphicFramePr>
          <p:nvPr/>
        </p:nvGraphicFramePr>
        <p:xfrm>
          <a:off x="1358900" y="1608138"/>
          <a:ext cx="2971800" cy="1511352"/>
        </p:xfrm>
        <a:graphic>
          <a:graphicData uri="http://schemas.openxmlformats.org/drawingml/2006/table">
            <a:tbl>
              <a:tblPr/>
              <a:tblGrid>
                <a:gridCol w="635000">
                  <a:extLst>
                    <a:ext uri="{9D8B030D-6E8A-4147-A177-3AD203B41FA5}">
                      <a16:colId xmlns:a16="http://schemas.microsoft.com/office/drawing/2014/main" xmlns="" val="20000"/>
                    </a:ext>
                  </a:extLst>
                </a:gridCol>
                <a:gridCol w="1168400">
                  <a:extLst>
                    <a:ext uri="{9D8B030D-6E8A-4147-A177-3AD203B41FA5}">
                      <a16:colId xmlns:a16="http://schemas.microsoft.com/office/drawing/2014/main" xmlns="" val="20001"/>
                    </a:ext>
                  </a:extLst>
                </a:gridCol>
                <a:gridCol w="1168400">
                  <a:extLst>
                    <a:ext uri="{9D8B030D-6E8A-4147-A177-3AD203B41FA5}">
                      <a16:colId xmlns:a16="http://schemas.microsoft.com/office/drawing/2014/main" xmlns="" val="20002"/>
                    </a:ext>
                  </a:extLst>
                </a:gridCol>
              </a:tblGrid>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D01</a:t>
                      </a:r>
                    </a:p>
                  </a:txBody>
                  <a:tcPr marL="57150" marR="57150" marT="38043" marB="38043"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通信工程</a:t>
                      </a:r>
                    </a:p>
                  </a:txBody>
                  <a:tcPr marL="57150" marR="5715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主楼</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II</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区</a:t>
                      </a:r>
                    </a:p>
                  </a:txBody>
                  <a:tcPr marL="57150" marR="57150" marT="38043" marB="38043"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D02</a:t>
                      </a:r>
                    </a:p>
                  </a:txBody>
                  <a:tcPr marL="57150" marR="57150" marT="38043" marB="3804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电子工程</a:t>
                      </a:r>
                    </a:p>
                  </a:txBody>
                  <a:tcPr marL="57150" marR="5715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主楼</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III</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区</a:t>
                      </a:r>
                    </a:p>
                  </a:txBody>
                  <a:tcPr marL="57150" marR="57150" marT="38043" marB="3804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D03</a:t>
                      </a:r>
                    </a:p>
                  </a:txBody>
                  <a:tcPr marL="57150" marR="57150" marT="38043" marB="3804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计算机</a:t>
                      </a:r>
                    </a:p>
                  </a:txBody>
                  <a:tcPr marL="57150" marR="5715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主楼</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I</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区</a:t>
                      </a:r>
                    </a:p>
                  </a:txBody>
                  <a:tcPr marL="57150" marR="57150" marT="38043" marB="3804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57150" marR="57150" marT="38043" marB="3804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57150" marR="5715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57150" marR="57150" marT="38043" marB="3804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
        <p:nvSpPr>
          <p:cNvPr id="90137" name="Rectangle 32"/>
          <p:cNvSpPr>
            <a:spLocks noChangeArrowheads="1"/>
          </p:cNvSpPr>
          <p:nvPr/>
        </p:nvSpPr>
        <p:spPr bwMode="auto">
          <a:xfrm>
            <a:off x="5626100" y="1227138"/>
            <a:ext cx="874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r>
              <a:rPr lang="zh-CN" altLang="en-US" sz="1800">
                <a:latin typeface="Arial" panose="020B0604020202020204" pitchFamily="34" charset="0"/>
                <a:ea typeface="宋体" panose="02010600030101010101" pitchFamily="2" charset="-122"/>
              </a:rPr>
              <a:t>教研室</a:t>
            </a:r>
          </a:p>
        </p:txBody>
      </p:sp>
      <p:graphicFrame>
        <p:nvGraphicFramePr>
          <p:cNvPr id="351265" name="Group 33"/>
          <p:cNvGraphicFramePr>
            <a:graphicFrameLocks noGrp="1"/>
          </p:cNvGraphicFramePr>
          <p:nvPr/>
        </p:nvGraphicFramePr>
        <p:xfrm>
          <a:off x="5702300" y="1606550"/>
          <a:ext cx="2743200" cy="2646364"/>
        </p:xfrm>
        <a:graphic>
          <a:graphicData uri="http://schemas.openxmlformats.org/drawingml/2006/table">
            <a:tbl>
              <a:tblPr/>
              <a:tblGrid>
                <a:gridCol w="838200">
                  <a:extLst>
                    <a:ext uri="{9D8B030D-6E8A-4147-A177-3AD203B41FA5}">
                      <a16:colId xmlns:a16="http://schemas.microsoft.com/office/drawing/2014/main" xmlns="" val="20000"/>
                    </a:ext>
                  </a:extLst>
                </a:gridCol>
                <a:gridCol w="1905000">
                  <a:extLst>
                    <a:ext uri="{9D8B030D-6E8A-4147-A177-3AD203B41FA5}">
                      <a16:colId xmlns:a16="http://schemas.microsoft.com/office/drawing/2014/main" xmlns="" val="20001"/>
                    </a:ext>
                  </a:extLst>
                </a:gridCol>
              </a:tblGrid>
              <a:tr h="378052">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R0101</a:t>
                      </a:r>
                    </a:p>
                  </a:txBody>
                  <a:tcPr marL="76200" marR="76200" marT="38118" marB="38118"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信息科学研究所</a:t>
                      </a:r>
                    </a:p>
                  </a:txBody>
                  <a:tcPr marL="76200" marR="76200" marT="38118" marB="38118"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78052">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R0102</a:t>
                      </a:r>
                      <a:endParaRPr kumimoji="0" lang="en-US" altLang="zh-CN" sz="2000" b="1" i="0" u="none" strike="noStrike" cap="none" normalizeH="0" baseline="0" smtClean="0">
                        <a:ln>
                          <a:noFill/>
                        </a:ln>
                        <a:solidFill>
                          <a:schemeClr val="tx1"/>
                        </a:solidFill>
                        <a:effectLst/>
                        <a:latin typeface="Times New Roman" panose="02020603050405020304" pitchFamily="18" charset="0"/>
                        <a:ea typeface="华文中宋" pitchFamily="2" charset="-122"/>
                      </a:endParaRPr>
                    </a:p>
                  </a:txBody>
                  <a:tcPr marL="76200" marR="76200" marT="38118" marB="38118"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信息保密研究所</a:t>
                      </a:r>
                    </a:p>
                  </a:txBody>
                  <a:tcPr marL="76200" marR="76200" marT="38118" marB="38118"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78052">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118" marB="38118"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118" marB="38118"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78052">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R0301</a:t>
                      </a:r>
                    </a:p>
                  </a:txBody>
                  <a:tcPr marL="76200" marR="76200" marT="38118" marB="38118"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应用教研室</a:t>
                      </a:r>
                    </a:p>
                  </a:txBody>
                  <a:tcPr marL="76200" marR="76200" marT="38118" marB="38118"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78052">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R0302</a:t>
                      </a:r>
                    </a:p>
                  </a:txBody>
                  <a:tcPr marL="76200" marR="76200" marT="38118" marB="38118"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软件实践中心</a:t>
                      </a:r>
                    </a:p>
                  </a:txBody>
                  <a:tcPr marL="76200" marR="76200" marT="38118" marB="38118"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78052">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R0303</a:t>
                      </a:r>
                    </a:p>
                  </a:txBody>
                  <a:tcPr marL="76200" marR="76200" marT="38118" marB="38118"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软件教研室</a:t>
                      </a:r>
                    </a:p>
                  </a:txBody>
                  <a:tcPr marL="76200" marR="76200" marT="38118" marB="38118"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78052">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118" marB="38118"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118" marB="38118"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bl>
          </a:graphicData>
        </a:graphic>
      </p:graphicFrame>
      <p:sp>
        <p:nvSpPr>
          <p:cNvPr id="90162" name="Rectangle 71"/>
          <p:cNvSpPr>
            <a:spLocks noChangeArrowheads="1"/>
          </p:cNvSpPr>
          <p:nvPr/>
        </p:nvSpPr>
        <p:spPr bwMode="auto">
          <a:xfrm>
            <a:off x="3949700" y="3984625"/>
            <a:ext cx="64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r>
              <a:rPr lang="zh-CN" altLang="en-US" sz="1800">
                <a:latin typeface="Arial" panose="020B0604020202020204" pitchFamily="34" charset="0"/>
                <a:ea typeface="宋体" panose="02010600030101010101" pitchFamily="2" charset="-122"/>
              </a:rPr>
              <a:t>教师</a:t>
            </a:r>
          </a:p>
        </p:txBody>
      </p:sp>
      <p:graphicFrame>
        <p:nvGraphicFramePr>
          <p:cNvPr id="351304" name="Group 72"/>
          <p:cNvGraphicFramePr>
            <a:graphicFrameLocks noGrp="1"/>
          </p:cNvGraphicFramePr>
          <p:nvPr/>
        </p:nvGraphicFramePr>
        <p:xfrm>
          <a:off x="3949700" y="4427538"/>
          <a:ext cx="2438400" cy="2267028"/>
        </p:xfrm>
        <a:graphic>
          <a:graphicData uri="http://schemas.openxmlformats.org/drawingml/2006/table">
            <a:tbl>
              <a:tblPr/>
              <a:tblGrid>
                <a:gridCol w="865188">
                  <a:extLst>
                    <a:ext uri="{9D8B030D-6E8A-4147-A177-3AD203B41FA5}">
                      <a16:colId xmlns:a16="http://schemas.microsoft.com/office/drawing/2014/main" xmlns="" val="20000"/>
                    </a:ext>
                  </a:extLst>
                </a:gridCol>
                <a:gridCol w="944562">
                  <a:extLst>
                    <a:ext uri="{9D8B030D-6E8A-4147-A177-3AD203B41FA5}">
                      <a16:colId xmlns:a16="http://schemas.microsoft.com/office/drawing/2014/main" xmlns="" val="20001"/>
                    </a:ext>
                  </a:extLst>
                </a:gridCol>
                <a:gridCol w="628650">
                  <a:extLst>
                    <a:ext uri="{9D8B030D-6E8A-4147-A177-3AD203B41FA5}">
                      <a16:colId xmlns:a16="http://schemas.microsoft.com/office/drawing/2014/main" xmlns="" val="20002"/>
                    </a:ext>
                  </a:extLst>
                </a:gridCol>
              </a:tblGrid>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E0102</a:t>
                      </a:r>
                    </a:p>
                  </a:txBody>
                  <a:tcPr marL="76200" marR="76200" marT="38043" marB="38043"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王大明</a:t>
                      </a:r>
                    </a:p>
                  </a:txBody>
                  <a:tcPr marL="76200" marR="7620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男</a:t>
                      </a:r>
                    </a:p>
                  </a:txBody>
                  <a:tcPr marL="76200" marR="76200" marT="38043" marB="38043"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E0103</a:t>
                      </a:r>
                    </a:p>
                  </a:txBody>
                  <a:tcPr marL="76200" marR="76200" marT="38043" marB="3804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李明丽</a:t>
                      </a:r>
                    </a:p>
                  </a:txBody>
                  <a:tcPr marL="76200" marR="7620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女</a:t>
                      </a:r>
                    </a:p>
                  </a:txBody>
                  <a:tcPr marL="76200" marR="76200" marT="38043" marB="3804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043" marB="3804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043" marB="3804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E0313</a:t>
                      </a:r>
                    </a:p>
                  </a:txBody>
                  <a:tcPr marL="76200" marR="76200" marT="38043" marB="3804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陈芝</a:t>
                      </a:r>
                    </a:p>
                  </a:txBody>
                  <a:tcPr marL="76200" marR="7620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女</a:t>
                      </a:r>
                    </a:p>
                  </a:txBody>
                  <a:tcPr marL="76200" marR="76200" marT="38043" marB="3804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E0315</a:t>
                      </a:r>
                    </a:p>
                  </a:txBody>
                  <a:tcPr marL="76200" marR="76200" marT="38043" marB="3804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孟正堂</a:t>
                      </a:r>
                    </a:p>
                  </a:txBody>
                  <a:tcPr marL="76200" marR="7620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男</a:t>
                      </a:r>
                    </a:p>
                  </a:txBody>
                  <a:tcPr marL="76200" marR="76200" marT="38043" marB="3804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77825">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043" marB="38043"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043" marB="3804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华文新魏" pitchFamily="2" charset="-122"/>
                        </a:defRPr>
                      </a:lvl2pPr>
                      <a:lvl3pPr algn="just">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华文新魏" pitchFamily="2" charset="-122"/>
                        </a:defRPr>
                      </a:lvl3pPr>
                      <a:lvl4pPr algn="just">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华文新魏" pitchFamily="2" charset="-122"/>
                        </a:defRPr>
                      </a:lvl4pPr>
                      <a:lvl5pPr algn="just">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5pPr>
                      <a:lvl6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6pPr>
                      <a:lvl7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7pPr>
                      <a:lvl8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8pPr>
                      <a:lvl9pPr algn="just"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华文新魏" pitchFamily="2" charset="-122"/>
                        </a:defRPr>
                      </a:lvl9p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tabLst/>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76200" marR="76200" marT="38043" marB="38043"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bl>
          </a:graphicData>
        </a:graphic>
      </p:graphicFrame>
      <p:grpSp>
        <p:nvGrpSpPr>
          <p:cNvPr id="351344" name="Group 112"/>
          <p:cNvGrpSpPr>
            <a:grpSpLocks/>
          </p:cNvGrpSpPr>
          <p:nvPr/>
        </p:nvGrpSpPr>
        <p:grpSpPr bwMode="auto">
          <a:xfrm>
            <a:off x="4178300" y="1836738"/>
            <a:ext cx="1524000" cy="1905000"/>
            <a:chOff x="2352" y="960"/>
            <a:chExt cx="960" cy="1200"/>
          </a:xfrm>
        </p:grpSpPr>
        <p:sp>
          <p:nvSpPr>
            <p:cNvPr id="90204" name="Line 113"/>
            <p:cNvSpPr>
              <a:spLocks noChangeShapeType="1"/>
            </p:cNvSpPr>
            <p:nvPr/>
          </p:nvSpPr>
          <p:spPr bwMode="auto">
            <a:xfrm>
              <a:off x="2352" y="960"/>
              <a:ext cx="96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205" name="Line 114"/>
            <p:cNvSpPr>
              <a:spLocks noChangeShapeType="1"/>
            </p:cNvSpPr>
            <p:nvPr/>
          </p:nvSpPr>
          <p:spPr bwMode="auto">
            <a:xfrm>
              <a:off x="2976" y="960"/>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6" name="Line 115"/>
            <p:cNvSpPr>
              <a:spLocks noChangeShapeType="1"/>
            </p:cNvSpPr>
            <p:nvPr/>
          </p:nvSpPr>
          <p:spPr bwMode="auto">
            <a:xfrm>
              <a:off x="2976" y="1152"/>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207" name="Line 116"/>
            <p:cNvSpPr>
              <a:spLocks noChangeShapeType="1"/>
            </p:cNvSpPr>
            <p:nvPr/>
          </p:nvSpPr>
          <p:spPr bwMode="auto">
            <a:xfrm>
              <a:off x="2352" y="1440"/>
              <a:ext cx="6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8" name="Line 117"/>
            <p:cNvSpPr>
              <a:spLocks noChangeShapeType="1"/>
            </p:cNvSpPr>
            <p:nvPr/>
          </p:nvSpPr>
          <p:spPr bwMode="auto">
            <a:xfrm>
              <a:off x="2976" y="1440"/>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9" name="Line 118"/>
            <p:cNvSpPr>
              <a:spLocks noChangeShapeType="1"/>
            </p:cNvSpPr>
            <p:nvPr/>
          </p:nvSpPr>
          <p:spPr bwMode="auto">
            <a:xfrm>
              <a:off x="2976" y="1680"/>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210" name="Line 119"/>
            <p:cNvSpPr>
              <a:spLocks noChangeShapeType="1"/>
            </p:cNvSpPr>
            <p:nvPr/>
          </p:nvSpPr>
          <p:spPr bwMode="auto">
            <a:xfrm>
              <a:off x="2976" y="1920"/>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211" name="Line 120"/>
            <p:cNvSpPr>
              <a:spLocks noChangeShapeType="1"/>
            </p:cNvSpPr>
            <p:nvPr/>
          </p:nvSpPr>
          <p:spPr bwMode="auto">
            <a:xfrm>
              <a:off x="2976" y="2160"/>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51353" name="Group 121"/>
          <p:cNvGrpSpPr>
            <a:grpSpLocks/>
          </p:cNvGrpSpPr>
          <p:nvPr/>
        </p:nvGrpSpPr>
        <p:grpSpPr bwMode="auto">
          <a:xfrm>
            <a:off x="6311900" y="1836738"/>
            <a:ext cx="2590800" cy="4330700"/>
            <a:chOff x="3696" y="960"/>
            <a:chExt cx="1632" cy="2728"/>
          </a:xfrm>
        </p:grpSpPr>
        <p:sp>
          <p:nvSpPr>
            <p:cNvPr id="90194" name="Line 122"/>
            <p:cNvSpPr>
              <a:spLocks noChangeShapeType="1"/>
            </p:cNvSpPr>
            <p:nvPr/>
          </p:nvSpPr>
          <p:spPr bwMode="auto">
            <a:xfrm>
              <a:off x="4944" y="960"/>
              <a:ext cx="19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5" name="Line 123"/>
            <p:cNvSpPr>
              <a:spLocks noChangeShapeType="1"/>
            </p:cNvSpPr>
            <p:nvPr/>
          </p:nvSpPr>
          <p:spPr bwMode="auto">
            <a:xfrm>
              <a:off x="5136" y="960"/>
              <a:ext cx="0" cy="17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6" name="Line 124"/>
            <p:cNvSpPr>
              <a:spLocks noChangeShapeType="1"/>
            </p:cNvSpPr>
            <p:nvPr/>
          </p:nvSpPr>
          <p:spPr bwMode="auto">
            <a:xfrm flipH="1">
              <a:off x="3696" y="2733"/>
              <a:ext cx="1440" cy="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97" name="Line 125"/>
            <p:cNvSpPr>
              <a:spLocks noChangeShapeType="1"/>
            </p:cNvSpPr>
            <p:nvPr/>
          </p:nvSpPr>
          <p:spPr bwMode="auto">
            <a:xfrm>
              <a:off x="4944" y="120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8" name="Line 126"/>
            <p:cNvSpPr>
              <a:spLocks noChangeShapeType="1"/>
            </p:cNvSpPr>
            <p:nvPr/>
          </p:nvSpPr>
          <p:spPr bwMode="auto">
            <a:xfrm>
              <a:off x="5232" y="1200"/>
              <a:ext cx="0" cy="173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99" name="Line 127"/>
            <p:cNvSpPr>
              <a:spLocks noChangeShapeType="1"/>
            </p:cNvSpPr>
            <p:nvPr/>
          </p:nvSpPr>
          <p:spPr bwMode="auto">
            <a:xfrm>
              <a:off x="4944" y="1680"/>
              <a:ext cx="38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0" name="Line 128"/>
            <p:cNvSpPr>
              <a:spLocks noChangeShapeType="1"/>
            </p:cNvSpPr>
            <p:nvPr/>
          </p:nvSpPr>
          <p:spPr bwMode="auto">
            <a:xfrm>
              <a:off x="5328" y="1672"/>
              <a:ext cx="0" cy="201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201" name="Line 129"/>
            <p:cNvSpPr>
              <a:spLocks noChangeShapeType="1"/>
            </p:cNvSpPr>
            <p:nvPr/>
          </p:nvSpPr>
          <p:spPr bwMode="auto">
            <a:xfrm flipH="1" flipV="1">
              <a:off x="3696" y="3424"/>
              <a:ext cx="163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202" name="Line 130"/>
            <p:cNvSpPr>
              <a:spLocks noChangeShapeType="1"/>
            </p:cNvSpPr>
            <p:nvPr/>
          </p:nvSpPr>
          <p:spPr bwMode="auto">
            <a:xfrm flipH="1" flipV="1">
              <a:off x="3696" y="2928"/>
              <a:ext cx="1536" cy="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203" name="Line 131"/>
            <p:cNvSpPr>
              <a:spLocks noChangeShapeType="1"/>
            </p:cNvSpPr>
            <p:nvPr/>
          </p:nvSpPr>
          <p:spPr bwMode="auto">
            <a:xfrm flipH="1" flipV="1">
              <a:off x="3696" y="3674"/>
              <a:ext cx="1632" cy="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51364" name="Rectangle 132"/>
          <p:cNvSpPr>
            <a:spLocks noChangeArrowheads="1"/>
          </p:cNvSpPr>
          <p:nvPr/>
        </p:nvSpPr>
        <p:spPr bwMode="auto">
          <a:xfrm>
            <a:off x="609600" y="4495800"/>
            <a:ext cx="2743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
                <a:srgbClr val="0066FF"/>
              </a:buClr>
              <a:buSzPct val="100000"/>
              <a:buFont typeface="Wingdings" panose="05000000000000000000" pitchFamily="2" charset="2"/>
              <a:buChar char="ü"/>
            </a:pPr>
            <a:r>
              <a:rPr lang="zh-CN" altLang="en-US" sz="2800" dirty="0">
                <a:solidFill>
                  <a:schemeClr val="tx2">
                    <a:lumMod val="60000"/>
                    <a:lumOff val="40000"/>
                  </a:schemeClr>
                </a:solidFill>
                <a:ea typeface="隶书" pitchFamily="49" charset="-122"/>
              </a:rPr>
              <a:t>用指针实现记录间的联系！</a:t>
            </a:r>
          </a:p>
        </p:txBody>
      </p:sp>
      <p:sp>
        <p:nvSpPr>
          <p:cNvPr id="31" name="Rectangle 132"/>
          <p:cNvSpPr>
            <a:spLocks noChangeArrowheads="1"/>
          </p:cNvSpPr>
          <p:nvPr/>
        </p:nvSpPr>
        <p:spPr bwMode="auto">
          <a:xfrm>
            <a:off x="555625" y="5486400"/>
            <a:ext cx="2743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
                <a:srgbClr val="0066FF"/>
              </a:buClr>
              <a:buSzPct val="100000"/>
              <a:buFont typeface="Wingdings" panose="05000000000000000000" pitchFamily="2" charset="2"/>
              <a:buChar char="ü"/>
            </a:pPr>
            <a:r>
              <a:rPr lang="zh-CN" altLang="en-US" sz="2800" dirty="0" smtClean="0">
                <a:solidFill>
                  <a:srgbClr val="FF0000"/>
                </a:solidFill>
                <a:ea typeface="隶书" pitchFamily="49" charset="-122"/>
              </a:rPr>
              <a:t>现实世界中有些联系是非层次化的！</a:t>
            </a:r>
            <a:endParaRPr lang="zh-CN" altLang="en-US" sz="2800" dirty="0">
              <a:solidFill>
                <a:srgbClr val="FF0000"/>
              </a:solidFill>
              <a:ea typeface="隶书" pitchFamily="49" charset="-122"/>
            </a:endParaRPr>
          </a:p>
        </p:txBody>
      </p:sp>
    </p:spTree>
    <p:extLst>
      <p:ext uri="{BB962C8B-B14F-4D97-AF65-F5344CB8AC3E}">
        <p14:creationId xmlns:p14="http://schemas.microsoft.com/office/powerpoint/2010/main" val="35968726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1344"/>
                                        </p:tgtEl>
                                        <p:attrNameLst>
                                          <p:attrName>style.visibility</p:attrName>
                                        </p:attrNameLst>
                                      </p:cBhvr>
                                      <p:to>
                                        <p:strVal val="visible"/>
                                      </p:to>
                                    </p:set>
                                    <p:animEffect transition="in" filter="wipe(left)">
                                      <p:cBhvr>
                                        <p:cTn id="7" dur="500"/>
                                        <p:tgtEl>
                                          <p:spTgt spid="3513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51353"/>
                                        </p:tgtEl>
                                        <p:attrNameLst>
                                          <p:attrName>style.visibility</p:attrName>
                                        </p:attrNameLst>
                                      </p:cBhvr>
                                      <p:to>
                                        <p:strVal val="visible"/>
                                      </p:to>
                                    </p:set>
                                    <p:animEffect transition="in" filter="wipe(up)">
                                      <p:cBhvr>
                                        <p:cTn id="12" dur="500"/>
                                        <p:tgtEl>
                                          <p:spTgt spid="3513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1364"/>
                                        </p:tgtEl>
                                        <p:attrNameLst>
                                          <p:attrName>style.visibility</p:attrName>
                                        </p:attrNameLst>
                                      </p:cBhvr>
                                      <p:to>
                                        <p:strVal val="visible"/>
                                      </p:to>
                                    </p:set>
                                    <p:animEffect transition="in" filter="wipe(up)">
                                      <p:cBhvr>
                                        <p:cTn id="17" dur="500"/>
                                        <p:tgtEl>
                                          <p:spTgt spid="3513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364" grpId="0"/>
      <p:bldP spid="3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0" rIns="92075" bIns="0">
            <a:prstTxWarp prst="textNoShape">
              <a:avLst/>
            </a:prstTxWarp>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lvl="1" algn="r" eaLnBrk="1" hangingPunct="1">
              <a:spcBef>
                <a:spcPct val="0"/>
              </a:spcBef>
              <a:buClrTx/>
              <a:buSzPct val="100000"/>
              <a:buFont typeface="Arial" panose="020B0604020202020204" pitchFamily="34" charset="0"/>
              <a:buChar char="•"/>
            </a:pPr>
            <a:fld id="{4017D5BD-4B2F-4D27-975B-F7985240E4DE}" type="slidenum">
              <a:rPr lang="zh-CN" altLang="en-US" sz="1400" i="1">
                <a:solidFill>
                  <a:srgbClr val="808080"/>
                </a:solidFill>
                <a:latin typeface="Arial" panose="020B0604020202020204" pitchFamily="34" charset="0"/>
                <a:ea typeface="宋体" panose="02010600030101010101" pitchFamily="2" charset="-122"/>
              </a:rPr>
              <a:pPr lvl="1" algn="r" eaLnBrk="1" hangingPunct="1">
                <a:spcBef>
                  <a:spcPct val="0"/>
                </a:spcBef>
                <a:buClrTx/>
                <a:buSzPct val="100000"/>
                <a:buFont typeface="Arial" panose="020B0604020202020204" pitchFamily="34" charset="0"/>
                <a:buChar char="•"/>
              </a:pPr>
              <a:t>56</a:t>
            </a:fld>
            <a:endParaRPr lang="zh-CN" altLang="en-US" sz="1400" i="1">
              <a:solidFill>
                <a:srgbClr val="808080"/>
              </a:solidFill>
              <a:latin typeface="Arial" panose="020B0604020202020204" pitchFamily="34" charset="0"/>
              <a:ea typeface="宋体" panose="02010600030101010101" pitchFamily="2" charset="-122"/>
            </a:endParaRPr>
          </a:p>
        </p:txBody>
      </p:sp>
      <p:sp>
        <p:nvSpPr>
          <p:cNvPr id="367618" name="Rectangle 2">
            <a:extLst/>
          </p:cNvPr>
          <p:cNvSpPr>
            <a:spLocks noGrp="1" noChangeArrowheads="1"/>
          </p:cNvSpPr>
          <p:nvPr>
            <p:ph type="title"/>
          </p:nvPr>
        </p:nvSpPr>
        <p:spPr>
          <a:xfrm>
            <a:off x="1797050" y="381000"/>
            <a:ext cx="6681788" cy="784225"/>
          </a:xfrm>
        </p:spPr>
        <p:txBody>
          <a:bodyPr tIns="36000" bIns="36000" anchor="ctr"/>
          <a:lstStyle/>
          <a:p>
            <a:pPr algn="l" eaLnBrk="1" hangingPunct="1">
              <a:defRPr/>
            </a:pPr>
            <a:r>
              <a:rPr lang="zh-CN" altLang="en-US" b="1" smtClean="0">
                <a:solidFill>
                  <a:srgbClr val="3333FF"/>
                </a:solidFill>
                <a:effectLst>
                  <a:outerShdw blurRad="38100" dist="38100" dir="2700000" algn="tl">
                    <a:srgbClr val="C0C0C0"/>
                  </a:outerShdw>
                </a:effectLst>
                <a:latin typeface="楷体_GB2312" pitchFamily="49" charset="-122"/>
                <a:ea typeface="楷体_GB2312" pitchFamily="49" charset="-122"/>
              </a:rPr>
              <a:t>网状结构</a:t>
            </a:r>
          </a:p>
        </p:txBody>
      </p:sp>
      <p:sp>
        <p:nvSpPr>
          <p:cNvPr id="91140" name="Rectangle 3"/>
          <p:cNvSpPr>
            <a:spLocks noGrp="1" noChangeArrowheads="1"/>
          </p:cNvSpPr>
          <p:nvPr>
            <p:ph idx="1"/>
          </p:nvPr>
        </p:nvSpPr>
        <p:spPr>
          <a:xfrm>
            <a:off x="539750" y="1427163"/>
            <a:ext cx="7886700" cy="5486400"/>
          </a:xfrm>
        </p:spPr>
        <p:txBody>
          <a:bodyPr/>
          <a:lstStyle/>
          <a:p>
            <a:pPr eaLnBrk="1" hangingPunct="1"/>
            <a:r>
              <a:rPr lang="zh-CN" altLang="en-US" dirty="0" smtClean="0"/>
              <a:t>网状结构起源于</a:t>
            </a:r>
            <a:r>
              <a:rPr lang="en-US" altLang="zh-CN" dirty="0" smtClean="0">
                <a:ea typeface="华文行楷" pitchFamily="2" charset="-122"/>
              </a:rPr>
              <a:t> (1970s)</a:t>
            </a:r>
            <a:endParaRPr lang="en-US" altLang="zh-CN" dirty="0" smtClean="0">
              <a:solidFill>
                <a:srgbClr val="EF3705"/>
              </a:solidFill>
              <a:ea typeface="华文行楷" pitchFamily="2" charset="-122"/>
            </a:endParaRPr>
          </a:p>
          <a:p>
            <a:pPr lvl="1" eaLnBrk="1" hangingPunct="1"/>
            <a:r>
              <a:rPr lang="en-US" altLang="zh-CN" dirty="0" err="1" smtClean="0">
                <a:ea typeface="华文新魏" pitchFamily="2" charset="-122"/>
              </a:rPr>
              <a:t>Cullinet</a:t>
            </a:r>
            <a:r>
              <a:rPr lang="en-US" altLang="zh-CN" dirty="0" smtClean="0">
                <a:ea typeface="华文新魏" pitchFamily="2" charset="-122"/>
              </a:rPr>
              <a:t> Software IDMS (CODASYL  DBTG  Report)</a:t>
            </a:r>
          </a:p>
          <a:p>
            <a:pPr lvl="1" eaLnBrk="1" hangingPunct="1"/>
            <a:r>
              <a:rPr lang="zh-CN" altLang="en-US" dirty="0" smtClean="0">
                <a:solidFill>
                  <a:schemeClr val="tx2">
                    <a:lumMod val="60000"/>
                    <a:lumOff val="40000"/>
                  </a:schemeClr>
                </a:solidFill>
              </a:rPr>
              <a:t>数据以网状结构来组织</a:t>
            </a:r>
            <a:endParaRPr lang="en-US" altLang="zh-CN" dirty="0" smtClean="0">
              <a:solidFill>
                <a:schemeClr val="tx2">
                  <a:lumMod val="60000"/>
                  <a:lumOff val="40000"/>
                </a:schemeClr>
              </a:solidFill>
            </a:endParaRPr>
          </a:p>
          <a:p>
            <a:pPr lvl="1" eaLnBrk="1" hangingPunct="1"/>
            <a:r>
              <a:rPr lang="zh-CN" altLang="en-US" dirty="0" smtClean="0"/>
              <a:t>图结构</a:t>
            </a:r>
          </a:p>
        </p:txBody>
      </p:sp>
    </p:spTree>
    <p:extLst>
      <p:ext uri="{BB962C8B-B14F-4D97-AF65-F5344CB8AC3E}">
        <p14:creationId xmlns:p14="http://schemas.microsoft.com/office/powerpoint/2010/main" val="3508948753"/>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0" rIns="92075" bIns="0">
            <a:prstTxWarp prst="textNoShape">
              <a:avLst/>
            </a:prstTxWarp>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lvl="1" algn="r" eaLnBrk="1" hangingPunct="1">
              <a:spcBef>
                <a:spcPct val="0"/>
              </a:spcBef>
              <a:buClrTx/>
              <a:buSzPct val="100000"/>
              <a:buFont typeface="Arial" panose="020B0604020202020204" pitchFamily="34" charset="0"/>
              <a:buChar char="•"/>
            </a:pPr>
            <a:fld id="{A3D038FC-5392-49F6-9879-127367BD7382}" type="slidenum">
              <a:rPr lang="zh-CN" altLang="en-US" sz="1400" i="1">
                <a:solidFill>
                  <a:srgbClr val="808080"/>
                </a:solidFill>
                <a:latin typeface="Arial" panose="020B0604020202020204" pitchFamily="34" charset="0"/>
                <a:ea typeface="宋体" panose="02010600030101010101" pitchFamily="2" charset="-122"/>
              </a:rPr>
              <a:pPr lvl="1" algn="r" eaLnBrk="1" hangingPunct="1">
                <a:spcBef>
                  <a:spcPct val="0"/>
                </a:spcBef>
                <a:buClrTx/>
                <a:buSzPct val="100000"/>
                <a:buFont typeface="Arial" panose="020B0604020202020204" pitchFamily="34" charset="0"/>
                <a:buChar char="•"/>
              </a:pPr>
              <a:t>57</a:t>
            </a:fld>
            <a:endParaRPr lang="zh-CN" altLang="en-US" sz="1400" i="1">
              <a:solidFill>
                <a:srgbClr val="808080"/>
              </a:solidFill>
              <a:latin typeface="Arial" panose="020B0604020202020204" pitchFamily="34" charset="0"/>
              <a:ea typeface="宋体" panose="02010600030101010101" pitchFamily="2" charset="-122"/>
            </a:endParaRPr>
          </a:p>
        </p:txBody>
      </p:sp>
      <p:sp>
        <p:nvSpPr>
          <p:cNvPr id="352258" name="Rectangle 2">
            <a:extLst/>
          </p:cNvPr>
          <p:cNvSpPr>
            <a:spLocks noGrp="1" noChangeArrowheads="1"/>
          </p:cNvSpPr>
          <p:nvPr>
            <p:ph type="title"/>
          </p:nvPr>
        </p:nvSpPr>
        <p:spPr>
          <a:xfrm>
            <a:off x="1631950" y="381000"/>
            <a:ext cx="6846888" cy="784225"/>
          </a:xfrm>
        </p:spPr>
        <p:txBody>
          <a:bodyPr tIns="36000" bIns="36000" anchor="ctr"/>
          <a:lstStyle/>
          <a:p>
            <a:pPr algn="l" eaLnBrk="1" hangingPunct="1">
              <a:defRPr/>
            </a:pPr>
            <a:r>
              <a:rPr lang="zh-CN" altLang="en-US" b="1" smtClean="0">
                <a:solidFill>
                  <a:srgbClr val="3333FF"/>
                </a:solidFill>
                <a:effectLst>
                  <a:outerShdw blurRad="38100" dist="38100" dir="2700000" algn="tl">
                    <a:srgbClr val="C0C0C0"/>
                  </a:outerShdw>
                </a:effectLst>
                <a:latin typeface="楷体_GB2312" pitchFamily="49" charset="-122"/>
                <a:ea typeface="楷体_GB2312" pitchFamily="49" charset="-122"/>
                <a:sym typeface="华文行楷" pitchFamily="2" charset="-122"/>
              </a:rPr>
              <a:t>网状结构</a:t>
            </a:r>
            <a:endParaRPr lang="zh-CN" altLang="en-US" sz="4000" b="1" smtClean="0">
              <a:effectLst>
                <a:outerShdw blurRad="38100" dist="38100" dir="2700000" algn="tl">
                  <a:srgbClr val="C0C0C0"/>
                </a:outerShdw>
              </a:effectLst>
              <a:latin typeface="Tahoma" panose="020B0604030504040204" pitchFamily="34" charset="0"/>
              <a:ea typeface="隶书" pitchFamily="49" charset="-122"/>
            </a:endParaRPr>
          </a:p>
        </p:txBody>
      </p:sp>
      <p:sp>
        <p:nvSpPr>
          <p:cNvPr id="79" name="文本框 78"/>
          <p:cNvSpPr txBox="1"/>
          <p:nvPr/>
        </p:nvSpPr>
        <p:spPr>
          <a:xfrm>
            <a:off x="91100" y="1263546"/>
            <a:ext cx="8360018" cy="3022366"/>
          </a:xfrm>
          <a:prstGeom prst="rect">
            <a:avLst/>
          </a:prstGeom>
          <a:noFill/>
          <a:ln w="9525">
            <a:noFill/>
          </a:ln>
        </p:spPr>
        <p:txBody>
          <a:bodyPr wrap="square">
            <a:spAutoFit/>
          </a:bodyPr>
          <a:lstStyle/>
          <a:p>
            <a:pPr marL="742950" lvl="1" indent="-285750" algn="just" eaLnBrk="1" hangingPunct="1">
              <a:spcBef>
                <a:spcPct val="20000"/>
              </a:spcBef>
              <a:buClr>
                <a:schemeClr val="hlink"/>
              </a:buClr>
              <a:buSzPct val="55000"/>
              <a:buFont typeface="Wingdings" panose="05000000000000000000" pitchFamily="2" charset="2"/>
              <a:buChar char="n"/>
            </a:pPr>
            <a:r>
              <a:rPr sz="2800" dirty="0" err="1">
                <a:latin typeface="华文楷体" panose="02010600040101010101" pitchFamily="2" charset="-122"/>
                <a:ea typeface="华文楷体" panose="02010600040101010101" pitchFamily="2" charset="-122"/>
              </a:rPr>
              <a:t>网状模型的数据结构是用有向图结构表示实体类型及实体间联系的数据模型</a:t>
            </a:r>
            <a:r>
              <a:rPr sz="2800" dirty="0">
                <a:latin typeface="华文楷体" panose="02010600040101010101" pitchFamily="2" charset="-122"/>
                <a:ea typeface="华文楷体" panose="02010600040101010101" pitchFamily="2" charset="-122"/>
              </a:rPr>
              <a:t>。</a:t>
            </a:r>
            <a:r>
              <a:rPr lang="zh-CN" sz="2800" dirty="0">
                <a:latin typeface="华文楷体" panose="02010600040101010101" pitchFamily="2" charset="-122"/>
                <a:ea typeface="华文楷体" panose="02010600040101010101" pitchFamily="2" charset="-122"/>
              </a:rPr>
              <a:t>其</a:t>
            </a:r>
            <a:r>
              <a:rPr sz="2800" dirty="0" err="1">
                <a:latin typeface="华文楷体" panose="02010600040101010101" pitchFamily="2" charset="-122"/>
                <a:ea typeface="华文楷体" panose="02010600040101010101" pitchFamily="2" charset="-122"/>
              </a:rPr>
              <a:t>特点是</a:t>
            </a:r>
            <a:r>
              <a:rPr sz="2800" dirty="0">
                <a:latin typeface="华文楷体" panose="02010600040101010101" pitchFamily="2" charset="-122"/>
                <a:ea typeface="华文楷体" panose="02010600040101010101" pitchFamily="2" charset="-122"/>
              </a:rPr>
              <a:t>：</a:t>
            </a:r>
          </a:p>
          <a:p>
            <a:pPr marL="742950" lvl="1" indent="-285750" algn="just" eaLnBrk="1" hangingPunct="1">
              <a:spcBef>
                <a:spcPct val="20000"/>
              </a:spcBef>
              <a:buClr>
                <a:schemeClr val="hlink"/>
              </a:buClr>
              <a:buSzPct val="55000"/>
              <a:buFont typeface="Wingdings" panose="05000000000000000000" pitchFamily="2" charset="2"/>
              <a:buChar char="n"/>
            </a:pPr>
            <a:r>
              <a:rPr sz="2800" dirty="0" err="1">
                <a:latin typeface="华文楷体" panose="02010600040101010101" pitchFamily="2" charset="-122"/>
                <a:ea typeface="华文楷体" panose="02010600040101010101" pitchFamily="2" charset="-122"/>
              </a:rPr>
              <a:t>允许一个以上的结点无父节点</a:t>
            </a:r>
            <a:r>
              <a:rPr sz="2800" dirty="0">
                <a:latin typeface="华文楷体" panose="02010600040101010101" pitchFamily="2" charset="-122"/>
                <a:ea typeface="华文楷体" panose="02010600040101010101" pitchFamily="2" charset="-122"/>
              </a:rPr>
              <a:t>；</a:t>
            </a:r>
          </a:p>
          <a:p>
            <a:pPr marL="742950" lvl="1" indent="-285750" algn="just" eaLnBrk="1" hangingPunct="1">
              <a:spcBef>
                <a:spcPct val="20000"/>
              </a:spcBef>
              <a:buClr>
                <a:schemeClr val="hlink"/>
              </a:buClr>
              <a:buSzPct val="55000"/>
              <a:buFont typeface="Wingdings" panose="05000000000000000000" pitchFamily="2" charset="2"/>
              <a:buChar char="n"/>
            </a:pPr>
            <a:r>
              <a:rPr sz="2800" dirty="0" err="1">
                <a:latin typeface="华文楷体" panose="02010600040101010101" pitchFamily="2" charset="-122"/>
                <a:ea typeface="华文楷体" panose="02010600040101010101" pitchFamily="2" charset="-122"/>
              </a:rPr>
              <a:t>一个结点可以有多于一个的父节点</a:t>
            </a:r>
            <a:r>
              <a:rPr sz="2800" dirty="0" smtClean="0">
                <a:latin typeface="华文楷体" panose="02010600040101010101" pitchFamily="2" charset="-122"/>
                <a:ea typeface="华文楷体" panose="02010600040101010101" pitchFamily="2" charset="-122"/>
              </a:rPr>
              <a:t>。</a:t>
            </a:r>
            <a:endParaRPr lang="en-US" sz="2800" dirty="0" smtClean="0">
              <a:latin typeface="华文楷体" panose="02010600040101010101" pitchFamily="2" charset="-122"/>
              <a:ea typeface="华文楷体" panose="02010600040101010101" pitchFamily="2" charset="-122"/>
            </a:endParaRPr>
          </a:p>
          <a:p>
            <a:pPr marL="742950" lvl="1" indent="-285750" algn="just" eaLnBrk="1" hangingPunct="1">
              <a:spcBef>
                <a:spcPct val="20000"/>
              </a:spcBef>
              <a:buClr>
                <a:schemeClr val="hlink"/>
              </a:buClr>
              <a:buSzPct val="55000"/>
              <a:buFont typeface="Wingdings" panose="05000000000000000000" pitchFamily="2" charset="2"/>
              <a:buChar char="n"/>
            </a:pPr>
            <a:r>
              <a:rPr lang="zh-CN" altLang="en-US" sz="2800" dirty="0">
                <a:solidFill>
                  <a:srgbClr val="0000CC"/>
                </a:solidFill>
                <a:latin typeface="华文楷体" panose="02010600040101010101" pitchFamily="2" charset="-122"/>
                <a:ea typeface="华文楷体" panose="02010600040101010101" pitchFamily="2" charset="-122"/>
              </a:rPr>
              <a:t>完整性约束条件并不严格。</a:t>
            </a:r>
          </a:p>
          <a:p>
            <a:pPr lvl="1" algn="just" eaLnBrk="1" hangingPunct="1">
              <a:spcBef>
                <a:spcPct val="20000"/>
              </a:spcBef>
              <a:buClr>
                <a:schemeClr val="hlink"/>
              </a:buClr>
              <a:buSzPct val="55000"/>
            </a:pPr>
            <a:endParaRPr sz="2800" dirty="0">
              <a:latin typeface="华文楷体" panose="02010600040101010101" pitchFamily="2" charset="-122"/>
              <a:ea typeface="华文楷体" panose="02010600040101010101" pitchFamily="2" charset="-122"/>
            </a:endParaRPr>
          </a:p>
        </p:txBody>
      </p:sp>
      <p:pic>
        <p:nvPicPr>
          <p:cNvPr id="80" name="图片 79" descr="图片13.png"/>
          <p:cNvPicPr>
            <a:picLocks noChangeAspect="1"/>
          </p:cNvPicPr>
          <p:nvPr/>
        </p:nvPicPr>
        <p:blipFill>
          <a:blip r:embed="rId3" cstate="print"/>
          <a:stretch>
            <a:fillRect/>
          </a:stretch>
        </p:blipFill>
        <p:spPr>
          <a:xfrm>
            <a:off x="819030" y="3861030"/>
            <a:ext cx="4752330" cy="2692955"/>
          </a:xfrm>
          <a:prstGeom prst="rect">
            <a:avLst/>
          </a:prstGeom>
        </p:spPr>
      </p:pic>
      <p:sp>
        <p:nvSpPr>
          <p:cNvPr id="81" name="Rectangle 132"/>
          <p:cNvSpPr>
            <a:spLocks noChangeArrowheads="1"/>
          </p:cNvSpPr>
          <p:nvPr/>
        </p:nvSpPr>
        <p:spPr bwMode="auto">
          <a:xfrm>
            <a:off x="6156110" y="3752512"/>
            <a:ext cx="2743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
                <a:srgbClr val="0066FF"/>
              </a:buClr>
              <a:buSzPct val="100000"/>
              <a:buFont typeface="Wingdings" panose="05000000000000000000" pitchFamily="2" charset="2"/>
              <a:buChar char="ü"/>
            </a:pPr>
            <a:r>
              <a:rPr lang="zh-CN" altLang="en-US" sz="2800" dirty="0" smtClean="0">
                <a:solidFill>
                  <a:srgbClr val="FF0000"/>
                </a:solidFill>
                <a:ea typeface="隶书" pitchFamily="49" charset="-122"/>
              </a:rPr>
              <a:t>结构复杂；</a:t>
            </a:r>
            <a:endParaRPr lang="en-US" altLang="zh-CN" sz="2800" dirty="0" smtClean="0">
              <a:solidFill>
                <a:srgbClr val="FF0000"/>
              </a:solidFill>
              <a:ea typeface="隶书" pitchFamily="49" charset="-122"/>
            </a:endParaRPr>
          </a:p>
          <a:p>
            <a:pPr algn="l" eaLnBrk="1" hangingPunct="1">
              <a:spcBef>
                <a:spcPct val="50000"/>
              </a:spcBef>
              <a:buClr>
                <a:srgbClr val="0066FF"/>
              </a:buClr>
              <a:buSzPct val="100000"/>
              <a:buFont typeface="Wingdings" panose="05000000000000000000" pitchFamily="2" charset="2"/>
              <a:buChar char="ü"/>
            </a:pPr>
            <a:r>
              <a:rPr lang="zh-CN" altLang="en-US" sz="2800" dirty="0" smtClean="0">
                <a:solidFill>
                  <a:srgbClr val="FF0000"/>
                </a:solidFill>
                <a:ea typeface="隶书" pitchFamily="49" charset="-122"/>
              </a:rPr>
              <a:t>为了实现</a:t>
            </a:r>
            <a:r>
              <a:rPr lang="zh-CN" altLang="en-US" sz="2800" dirty="0">
                <a:solidFill>
                  <a:srgbClr val="FF0000"/>
                </a:solidFill>
                <a:ea typeface="隶书" pitchFamily="49" charset="-122"/>
              </a:rPr>
              <a:t>高效</a:t>
            </a:r>
            <a:r>
              <a:rPr lang="zh-CN" altLang="en-US" sz="2800" dirty="0" smtClean="0">
                <a:solidFill>
                  <a:srgbClr val="FF0000"/>
                </a:solidFill>
                <a:ea typeface="隶书" pitchFamily="49" charset="-122"/>
              </a:rPr>
              <a:t>存取，用户需要了解系统结构的细节。</a:t>
            </a:r>
            <a:endParaRPr lang="en-US" altLang="zh-CN" sz="2800" dirty="0" smtClean="0">
              <a:solidFill>
                <a:srgbClr val="FF0000"/>
              </a:solidFill>
              <a:ea typeface="隶书" pitchFamily="49" charset="-122"/>
            </a:endParaRPr>
          </a:p>
        </p:txBody>
      </p:sp>
    </p:spTree>
    <p:extLst>
      <p:ext uri="{BB962C8B-B14F-4D97-AF65-F5344CB8AC3E}">
        <p14:creationId xmlns:p14="http://schemas.microsoft.com/office/powerpoint/2010/main" val="15606929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0" rIns="92075" bIns="0">
            <a:prstTxWarp prst="textNoShape">
              <a:avLst/>
            </a:prstTxWarp>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lvl="1" algn="r" eaLnBrk="1" hangingPunct="1">
              <a:spcBef>
                <a:spcPct val="0"/>
              </a:spcBef>
              <a:buClrTx/>
              <a:buSzPct val="100000"/>
              <a:buFont typeface="Arial" panose="020B0604020202020204" pitchFamily="34" charset="0"/>
              <a:buChar char="•"/>
            </a:pPr>
            <a:fld id="{FB34A2F3-0878-4502-86C7-6A892B403B73}" type="slidenum">
              <a:rPr lang="zh-CN" altLang="en-US" sz="1400" i="1">
                <a:solidFill>
                  <a:srgbClr val="808080"/>
                </a:solidFill>
                <a:latin typeface="Arial" panose="020B0604020202020204" pitchFamily="34" charset="0"/>
                <a:ea typeface="宋体" panose="02010600030101010101" pitchFamily="2" charset="-122"/>
              </a:rPr>
              <a:pPr lvl="1" algn="r" eaLnBrk="1" hangingPunct="1">
                <a:spcBef>
                  <a:spcPct val="0"/>
                </a:spcBef>
                <a:buClrTx/>
                <a:buSzPct val="100000"/>
                <a:buFont typeface="Arial" panose="020B0604020202020204" pitchFamily="34" charset="0"/>
                <a:buChar char="•"/>
              </a:pPr>
              <a:t>58</a:t>
            </a:fld>
            <a:endParaRPr lang="zh-CN" altLang="en-US" sz="1400" i="1">
              <a:solidFill>
                <a:srgbClr val="808080"/>
              </a:solidFill>
              <a:latin typeface="Arial" panose="020B0604020202020204" pitchFamily="34" charset="0"/>
              <a:ea typeface="宋体" panose="02010600030101010101" pitchFamily="2" charset="-122"/>
            </a:endParaRPr>
          </a:p>
        </p:txBody>
      </p:sp>
      <p:sp>
        <p:nvSpPr>
          <p:cNvPr id="369666" name="Rectangle 2">
            <a:extLst/>
          </p:cNvPr>
          <p:cNvSpPr>
            <a:spLocks noGrp="1" noChangeArrowheads="1"/>
          </p:cNvSpPr>
          <p:nvPr>
            <p:ph type="title"/>
          </p:nvPr>
        </p:nvSpPr>
        <p:spPr>
          <a:xfrm>
            <a:off x="1525588" y="381000"/>
            <a:ext cx="6953250" cy="784225"/>
          </a:xfrm>
        </p:spPr>
        <p:txBody>
          <a:bodyPr tIns="36000" bIns="36000" anchor="ctr"/>
          <a:lstStyle/>
          <a:p>
            <a:pPr algn="l" eaLnBrk="1" hangingPunct="1">
              <a:defRPr/>
            </a:pPr>
            <a:r>
              <a:rPr lang="zh-CN" altLang="en-US" b="1" dirty="0" smtClean="0">
                <a:solidFill>
                  <a:srgbClr val="3333FF"/>
                </a:solidFill>
                <a:effectLst>
                  <a:outerShdw blurRad="38100" dist="38100" dir="2700000" algn="tl">
                    <a:srgbClr val="C0C0C0"/>
                  </a:outerShdw>
                </a:effectLst>
                <a:latin typeface="楷体_GB2312" pitchFamily="49" charset="-122"/>
                <a:ea typeface="楷体_GB2312" pitchFamily="49" charset="-122"/>
              </a:rPr>
              <a:t>关系结构</a:t>
            </a:r>
          </a:p>
        </p:txBody>
      </p:sp>
      <p:sp>
        <p:nvSpPr>
          <p:cNvPr id="94212" name="Rectangle 3"/>
          <p:cNvSpPr>
            <a:spLocks noGrp="1" noChangeArrowheads="1"/>
          </p:cNvSpPr>
          <p:nvPr>
            <p:ph idx="1"/>
          </p:nvPr>
        </p:nvSpPr>
        <p:spPr>
          <a:xfrm>
            <a:off x="792163" y="1462088"/>
            <a:ext cx="8458200" cy="4321175"/>
          </a:xfrm>
        </p:spPr>
        <p:txBody>
          <a:bodyPr/>
          <a:lstStyle/>
          <a:p>
            <a:pPr eaLnBrk="1" hangingPunct="1"/>
            <a:r>
              <a:rPr lang="en-US" altLang="zh-CN" dirty="0" smtClean="0">
                <a:solidFill>
                  <a:srgbClr val="FF0000"/>
                </a:solidFill>
                <a:ea typeface="华文行楷" pitchFamily="2" charset="-122"/>
              </a:rPr>
              <a:t>Relational system</a:t>
            </a:r>
            <a:r>
              <a:rPr lang="zh-CN" altLang="en-US" dirty="0" smtClean="0">
                <a:solidFill>
                  <a:srgbClr val="FF0000"/>
                </a:solidFill>
              </a:rPr>
              <a:t>起源于</a:t>
            </a:r>
            <a:r>
              <a:rPr lang="en-US" altLang="zh-CN" dirty="0" smtClean="0">
                <a:solidFill>
                  <a:srgbClr val="FF0000"/>
                </a:solidFill>
                <a:ea typeface="华文行楷" pitchFamily="2" charset="-122"/>
              </a:rPr>
              <a:t> (1970s)</a:t>
            </a:r>
            <a:endParaRPr lang="en-US" altLang="zh-CN" dirty="0" smtClean="0">
              <a:solidFill>
                <a:schemeClr val="tx2"/>
              </a:solidFill>
              <a:ea typeface="华文行楷" pitchFamily="2" charset="-122"/>
            </a:endParaRPr>
          </a:p>
          <a:p>
            <a:pPr lvl="1" eaLnBrk="1" hangingPunct="1"/>
            <a:r>
              <a:rPr lang="zh-CN" altLang="en-US" dirty="0" smtClean="0">
                <a:solidFill>
                  <a:srgbClr val="0000CC"/>
                </a:solidFill>
              </a:rPr>
              <a:t>数据以表（</a:t>
            </a:r>
            <a:r>
              <a:rPr lang="en-US" altLang="zh-CN" dirty="0" smtClean="0">
                <a:solidFill>
                  <a:srgbClr val="0000CC"/>
                </a:solidFill>
                <a:ea typeface="华文新魏" pitchFamily="2" charset="-122"/>
              </a:rPr>
              <a:t>table</a:t>
            </a:r>
            <a:r>
              <a:rPr lang="zh-CN" altLang="en-US" dirty="0" smtClean="0">
                <a:solidFill>
                  <a:srgbClr val="0000CC"/>
                </a:solidFill>
              </a:rPr>
              <a:t>）</a:t>
            </a:r>
            <a:r>
              <a:rPr lang="en-US" altLang="zh-CN" dirty="0" smtClean="0">
                <a:solidFill>
                  <a:srgbClr val="0000CC"/>
                </a:solidFill>
                <a:ea typeface="华文新魏" pitchFamily="2" charset="-122"/>
              </a:rPr>
              <a:t>的</a:t>
            </a:r>
            <a:r>
              <a:rPr lang="zh-CN" altLang="en-US" dirty="0" smtClean="0">
                <a:solidFill>
                  <a:srgbClr val="0000CC"/>
                </a:solidFill>
              </a:rPr>
              <a:t>形式来组织</a:t>
            </a:r>
            <a:endParaRPr lang="en-US" altLang="zh-CN" dirty="0" smtClean="0">
              <a:solidFill>
                <a:srgbClr val="0000CC"/>
              </a:solidFill>
              <a:ea typeface="华文新魏" pitchFamily="2" charset="-122"/>
            </a:endParaRPr>
          </a:p>
          <a:p>
            <a:pPr lvl="1" eaLnBrk="1" hangingPunct="1"/>
            <a:r>
              <a:rPr lang="zh-CN" altLang="en-US" dirty="0" smtClean="0"/>
              <a:t>表的列称为属性</a:t>
            </a:r>
            <a:endParaRPr lang="en-US" altLang="zh-CN" dirty="0" smtClean="0">
              <a:solidFill>
                <a:srgbClr val="FF0000"/>
              </a:solidFill>
              <a:ea typeface="华文新魏" pitchFamily="2" charset="-122"/>
            </a:endParaRPr>
          </a:p>
          <a:p>
            <a:pPr lvl="1" eaLnBrk="1" hangingPunct="1"/>
            <a:r>
              <a:rPr lang="zh-CN" altLang="en-US" dirty="0" smtClean="0"/>
              <a:t>每个单元为不可分的最小数据</a:t>
            </a:r>
            <a:endParaRPr lang="en-US" altLang="zh-CN" dirty="0" smtClean="0">
              <a:solidFill>
                <a:srgbClr val="FF0000"/>
              </a:solidFill>
              <a:ea typeface="华文新魏" pitchFamily="2" charset="-122"/>
            </a:endParaRPr>
          </a:p>
          <a:p>
            <a:pPr lvl="1" eaLnBrk="1" hangingPunct="1"/>
            <a:r>
              <a:rPr lang="en-US" altLang="zh-CN" dirty="0" smtClean="0">
                <a:ea typeface="华文新魏" pitchFamily="2" charset="-122"/>
              </a:rPr>
              <a:t> </a:t>
            </a:r>
            <a:r>
              <a:rPr lang="zh-CN" altLang="en-US" dirty="0" smtClean="0"/>
              <a:t>产品</a:t>
            </a:r>
            <a:r>
              <a:rPr lang="en-US" altLang="zh-CN" dirty="0" smtClean="0">
                <a:ea typeface="华文新魏" pitchFamily="2" charset="-122"/>
              </a:rPr>
              <a:t> :   SQL server, Oracle, Sybase, DB2 etc.</a:t>
            </a:r>
          </a:p>
        </p:txBody>
      </p:sp>
      <p:pic>
        <p:nvPicPr>
          <p:cNvPr id="94213" name="Picture 5" descr="efco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750" y="4622800"/>
            <a:ext cx="16192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Rectangle 6"/>
          <p:cNvSpPr>
            <a:spLocks noChangeArrowheads="1"/>
          </p:cNvSpPr>
          <p:nvPr/>
        </p:nvSpPr>
        <p:spPr bwMode="auto">
          <a:xfrm>
            <a:off x="5781675" y="5473700"/>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r>
              <a:rPr lang="en-US" altLang="zh-CN" sz="2400">
                <a:solidFill>
                  <a:schemeClr val="tx2"/>
                </a:solidFill>
              </a:rPr>
              <a:t>Codd</a:t>
            </a:r>
            <a:endParaRPr lang="zh-CN" altLang="en-US" sz="2400">
              <a:solidFill>
                <a:schemeClr val="tx2"/>
              </a:solidFill>
            </a:endParaRPr>
          </a:p>
        </p:txBody>
      </p:sp>
      <p:pic>
        <p:nvPicPr>
          <p:cNvPr id="2" name="图片 1"/>
          <p:cNvPicPr>
            <a:picLocks noChangeAspect="1"/>
          </p:cNvPicPr>
          <p:nvPr/>
        </p:nvPicPr>
        <p:blipFill>
          <a:blip r:embed="rId4"/>
          <a:stretch>
            <a:fillRect/>
          </a:stretch>
        </p:blipFill>
        <p:spPr>
          <a:xfrm>
            <a:off x="1" y="4733875"/>
            <a:ext cx="7067550" cy="1728631"/>
          </a:xfrm>
          <a:prstGeom prst="rect">
            <a:avLst/>
          </a:prstGeom>
        </p:spPr>
      </p:pic>
      <p:pic>
        <p:nvPicPr>
          <p:cNvPr id="8" name="图片 7"/>
          <p:cNvPicPr>
            <a:picLocks noChangeAspect="1"/>
          </p:cNvPicPr>
          <p:nvPr/>
        </p:nvPicPr>
        <p:blipFill>
          <a:blip r:embed="rId5"/>
          <a:stretch>
            <a:fillRect/>
          </a:stretch>
        </p:blipFill>
        <p:spPr>
          <a:xfrm>
            <a:off x="7099195" y="848204"/>
            <a:ext cx="2044805" cy="2267067"/>
          </a:xfrm>
          <a:prstGeom prst="rect">
            <a:avLst/>
          </a:prstGeom>
        </p:spPr>
      </p:pic>
    </p:spTree>
    <p:extLst>
      <p:ext uri="{BB962C8B-B14F-4D97-AF65-F5344CB8AC3E}">
        <p14:creationId xmlns:p14="http://schemas.microsoft.com/office/powerpoint/2010/main" val="170335861"/>
      </p:ext>
    </p:extLst>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0" rIns="92075" bIns="0">
            <a:prstTxWarp prst="textNoShape">
              <a:avLst/>
            </a:prstTxWarp>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lvl="1" algn="r" eaLnBrk="1" hangingPunct="1">
              <a:spcBef>
                <a:spcPct val="0"/>
              </a:spcBef>
              <a:buClrTx/>
              <a:buSzPct val="100000"/>
              <a:buFont typeface="Arial" panose="020B0604020202020204" pitchFamily="34" charset="0"/>
              <a:buChar char="•"/>
            </a:pPr>
            <a:fld id="{965BED6A-C57F-4C34-89B5-FFEAE84DCF8A}" type="slidenum">
              <a:rPr lang="zh-CN" altLang="en-US" sz="1400" i="1">
                <a:solidFill>
                  <a:srgbClr val="808080"/>
                </a:solidFill>
                <a:latin typeface="Arial" panose="020B0604020202020204" pitchFamily="34" charset="0"/>
                <a:ea typeface="宋体" panose="02010600030101010101" pitchFamily="2" charset="-122"/>
              </a:rPr>
              <a:pPr lvl="1" algn="r" eaLnBrk="1" hangingPunct="1">
                <a:spcBef>
                  <a:spcPct val="0"/>
                </a:spcBef>
                <a:buClrTx/>
                <a:buSzPct val="100000"/>
                <a:buFont typeface="Arial" panose="020B0604020202020204" pitchFamily="34" charset="0"/>
                <a:buChar char="•"/>
              </a:pPr>
              <a:t>59</a:t>
            </a:fld>
            <a:endParaRPr lang="zh-CN" altLang="en-US" sz="1400" i="1">
              <a:solidFill>
                <a:srgbClr val="808080"/>
              </a:solidFill>
              <a:latin typeface="Arial" panose="020B0604020202020204" pitchFamily="34" charset="0"/>
              <a:ea typeface="宋体" panose="02010600030101010101" pitchFamily="2" charset="-122"/>
            </a:endParaRPr>
          </a:p>
        </p:txBody>
      </p:sp>
      <p:sp>
        <p:nvSpPr>
          <p:cNvPr id="358402" name="Rectangle 2">
            <a:extLst/>
          </p:cNvPr>
          <p:cNvSpPr>
            <a:spLocks noGrp="1" noChangeArrowheads="1"/>
          </p:cNvSpPr>
          <p:nvPr>
            <p:ph type="title"/>
          </p:nvPr>
        </p:nvSpPr>
        <p:spPr>
          <a:xfrm>
            <a:off x="1482725" y="381000"/>
            <a:ext cx="6996113" cy="784225"/>
          </a:xfrm>
        </p:spPr>
        <p:txBody>
          <a:bodyPr tIns="36000" bIns="36000" anchor="ctr"/>
          <a:lstStyle/>
          <a:p>
            <a:pPr algn="l" eaLnBrk="1" hangingPunct="1">
              <a:defRPr/>
            </a:pPr>
            <a:r>
              <a:rPr lang="zh-CN" altLang="en-US" b="1" dirty="0" smtClean="0">
                <a:solidFill>
                  <a:srgbClr val="3333FF"/>
                </a:solidFill>
                <a:effectLst>
                  <a:outerShdw blurRad="38100" dist="38100" dir="2700000" algn="tl">
                    <a:srgbClr val="C0C0C0"/>
                  </a:outerShdw>
                </a:effectLst>
                <a:latin typeface="楷体_GB2312" pitchFamily="49" charset="-122"/>
                <a:ea typeface="楷体_GB2312" pitchFamily="49" charset="-122"/>
                <a:sym typeface="华文行楷" pitchFamily="2" charset="-122"/>
              </a:rPr>
              <a:t>关系结构示例</a:t>
            </a:r>
            <a:endParaRPr lang="zh-CN" altLang="en-US" sz="4000" b="1" dirty="0" smtClean="0">
              <a:effectLst>
                <a:outerShdw blurRad="38100" dist="38100" dir="2700000" algn="tl">
                  <a:srgbClr val="C0C0C0"/>
                </a:outerShdw>
              </a:effectLst>
              <a:latin typeface="Tahoma" panose="020B0604030504040204" pitchFamily="34" charset="0"/>
              <a:ea typeface="隶书" pitchFamily="49" charset="-122"/>
            </a:endParaRPr>
          </a:p>
        </p:txBody>
      </p:sp>
      <p:graphicFrame>
        <p:nvGraphicFramePr>
          <p:cNvPr id="358408" name="Group 8">
            <a:extLst/>
          </p:cNvPr>
          <p:cNvGraphicFramePr>
            <a:graphicFrameLocks noGrp="1"/>
          </p:cNvGraphicFramePr>
          <p:nvPr/>
        </p:nvGraphicFramePr>
        <p:xfrm>
          <a:off x="1125538" y="1916113"/>
          <a:ext cx="4383087" cy="2214562"/>
        </p:xfrm>
        <a:graphic>
          <a:graphicData uri="http://schemas.openxmlformats.org/drawingml/2006/table">
            <a:tbl>
              <a:tblPr/>
              <a:tblGrid>
                <a:gridCol w="533400">
                  <a:extLst>
                    <a:ext uri="{9D8B030D-6E8A-4147-A177-3AD203B41FA5}">
                      <a16:colId xmlns:a16="http://schemas.microsoft.com/office/drawing/2014/main" xmlns="" val="20000"/>
                    </a:ext>
                  </a:extLst>
                </a:gridCol>
                <a:gridCol w="968375">
                  <a:extLst>
                    <a:ext uri="{9D8B030D-6E8A-4147-A177-3AD203B41FA5}">
                      <a16:colId xmlns:a16="http://schemas.microsoft.com/office/drawing/2014/main" xmlns="" val="20001"/>
                    </a:ext>
                  </a:extLst>
                </a:gridCol>
                <a:gridCol w="1008062">
                  <a:extLst>
                    <a:ext uri="{9D8B030D-6E8A-4147-A177-3AD203B41FA5}">
                      <a16:colId xmlns:a16="http://schemas.microsoft.com/office/drawing/2014/main" xmlns="" val="20002"/>
                    </a:ext>
                  </a:extLst>
                </a:gridCol>
                <a:gridCol w="647700">
                  <a:extLst>
                    <a:ext uri="{9D8B030D-6E8A-4147-A177-3AD203B41FA5}">
                      <a16:colId xmlns:a16="http://schemas.microsoft.com/office/drawing/2014/main" xmlns="" val="20003"/>
                    </a:ext>
                  </a:extLst>
                </a:gridCol>
                <a:gridCol w="1225550">
                  <a:extLst>
                    <a:ext uri="{9D8B030D-6E8A-4147-A177-3AD203B41FA5}">
                      <a16:colId xmlns:a16="http://schemas.microsoft.com/office/drawing/2014/main" xmlns="" val="20004"/>
                    </a:ext>
                  </a:extLst>
                </a:gridCol>
              </a:tblGrid>
              <a:tr h="698637">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sid</a:t>
                      </a:r>
                    </a:p>
                  </a:txBody>
                  <a:tcPr marT="46133" marB="461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lname</a:t>
                      </a:r>
                    </a:p>
                  </a:txBody>
                  <a:tcPr marT="46133" marB="461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fname</a:t>
                      </a:r>
                    </a:p>
                  </a:txBody>
                  <a:tcPr marT="46133" marB="461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class</a:t>
                      </a:r>
                    </a:p>
                  </a:txBody>
                  <a:tcPr marT="46133" marB="461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tel</a:t>
                      </a:r>
                    </a:p>
                  </a:txBody>
                  <a:tcPr marT="46133" marB="461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extLst>
                  <a:ext uri="{0D108BD9-81ED-4DB2-BD59-A6C34878D82A}">
                    <a16:rowId xmlns:a16="http://schemas.microsoft.com/office/drawing/2014/main" xmlns="" val="10000"/>
                  </a:ext>
                </a:extLst>
              </a:tr>
              <a:tr h="303185">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Jones</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Allan</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2</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88201234</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303185">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2</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Smith</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John</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3</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88201233</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303185">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3</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Brown</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Harry</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2</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88202255</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3"/>
                  </a:ext>
                </a:extLst>
              </a:tr>
              <a:tr h="606370">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4</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White</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Edward</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3</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88201688</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aphicFrame>
        <p:nvGraphicFramePr>
          <p:cNvPr id="358445" name="Group 45">
            <a:extLst/>
          </p:cNvPr>
          <p:cNvGraphicFramePr>
            <a:graphicFrameLocks noGrp="1"/>
          </p:cNvGraphicFramePr>
          <p:nvPr>
            <p:extLst/>
          </p:nvPr>
        </p:nvGraphicFramePr>
        <p:xfrm>
          <a:off x="1116013" y="4343401"/>
          <a:ext cx="5112102" cy="2438401"/>
        </p:xfrm>
        <a:graphic>
          <a:graphicData uri="http://schemas.openxmlformats.org/drawingml/2006/table">
            <a:tbl>
              <a:tblPr/>
              <a:tblGrid>
                <a:gridCol w="745515">
                  <a:extLst>
                    <a:ext uri="{9D8B030D-6E8A-4147-A177-3AD203B41FA5}">
                      <a16:colId xmlns:a16="http://schemas.microsoft.com/office/drawing/2014/main" xmlns="" val="20000"/>
                    </a:ext>
                  </a:extLst>
                </a:gridCol>
                <a:gridCol w="1668533">
                  <a:extLst>
                    <a:ext uri="{9D8B030D-6E8A-4147-A177-3AD203B41FA5}">
                      <a16:colId xmlns:a16="http://schemas.microsoft.com/office/drawing/2014/main" xmlns="" val="20001"/>
                    </a:ext>
                  </a:extLst>
                </a:gridCol>
                <a:gridCol w="1313526">
                  <a:extLst>
                    <a:ext uri="{9D8B030D-6E8A-4147-A177-3AD203B41FA5}">
                      <a16:colId xmlns:a16="http://schemas.microsoft.com/office/drawing/2014/main" xmlns="" val="20002"/>
                    </a:ext>
                  </a:extLst>
                </a:gridCol>
                <a:gridCol w="1384528">
                  <a:extLst>
                    <a:ext uri="{9D8B030D-6E8A-4147-A177-3AD203B41FA5}">
                      <a16:colId xmlns:a16="http://schemas.microsoft.com/office/drawing/2014/main" xmlns="" val="20003"/>
                    </a:ext>
                  </a:extLst>
                </a:gridCol>
              </a:tblGrid>
              <a:tr h="545469">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cno</a:t>
                      </a:r>
                    </a:p>
                  </a:txBody>
                  <a:tcPr marT="46912" marB="469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cname</a:t>
                      </a:r>
                    </a:p>
                  </a:txBody>
                  <a:tcPr marT="46912" marB="469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croom</a:t>
                      </a:r>
                    </a:p>
                  </a:txBody>
                  <a:tcPr marT="46912" marB="469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time</a:t>
                      </a:r>
                    </a:p>
                  </a:txBody>
                  <a:tcPr marT="46912" marB="469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extLst>
                  <a:ext uri="{0D108BD9-81ED-4DB2-BD59-A6C34878D82A}">
                    <a16:rowId xmlns:a16="http://schemas.microsoft.com/office/drawing/2014/main" xmlns="" val="10000"/>
                  </a:ext>
                </a:extLst>
              </a:tr>
              <a:tr h="473233">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101</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English I</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I-101</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MW2</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473233">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102</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English II</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I-102</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MW3</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473233">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105</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Math</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II-101</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MW2</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3"/>
                  </a:ext>
                </a:extLst>
              </a:tr>
              <a:tr h="473233">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108</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Chinese</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II-202</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rPr>
                        <a:t>MW4</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aphicFrame>
        <p:nvGraphicFramePr>
          <p:cNvPr id="358476" name="Group 76">
            <a:extLst/>
          </p:cNvPr>
          <p:cNvGraphicFramePr>
            <a:graphicFrameLocks noGrp="1"/>
          </p:cNvGraphicFramePr>
          <p:nvPr/>
        </p:nvGraphicFramePr>
        <p:xfrm>
          <a:off x="6300788" y="1916113"/>
          <a:ext cx="2232025" cy="2505328"/>
        </p:xfrm>
        <a:graphic>
          <a:graphicData uri="http://schemas.openxmlformats.org/drawingml/2006/table">
            <a:tbl>
              <a:tblPr/>
              <a:tblGrid>
                <a:gridCol w="576262">
                  <a:extLst>
                    <a:ext uri="{9D8B030D-6E8A-4147-A177-3AD203B41FA5}">
                      <a16:colId xmlns:a16="http://schemas.microsoft.com/office/drawing/2014/main" xmlns="" val="20000"/>
                    </a:ext>
                  </a:extLst>
                </a:gridCol>
                <a:gridCol w="739775">
                  <a:extLst>
                    <a:ext uri="{9D8B030D-6E8A-4147-A177-3AD203B41FA5}">
                      <a16:colId xmlns:a16="http://schemas.microsoft.com/office/drawing/2014/main" xmlns="" val="20001"/>
                    </a:ext>
                  </a:extLst>
                </a:gridCol>
                <a:gridCol w="915988">
                  <a:extLst>
                    <a:ext uri="{9D8B030D-6E8A-4147-A177-3AD203B41FA5}">
                      <a16:colId xmlns:a16="http://schemas.microsoft.com/office/drawing/2014/main" xmlns="" val="20002"/>
                    </a:ext>
                  </a:extLst>
                </a:gridCol>
              </a:tblGrid>
              <a:tr h="393033">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sid</a:t>
                      </a:r>
                    </a:p>
                  </a:txBody>
                  <a:tcPr marT="45656" marB="456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cno</a:t>
                      </a:r>
                    </a:p>
                  </a:txBody>
                  <a:tcPr marT="45656" marB="456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score</a:t>
                      </a:r>
                    </a:p>
                  </a:txBody>
                  <a:tcPr marT="45656" marB="456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E4CB"/>
                    </a:solidFill>
                  </a:tcPr>
                </a:tc>
                <a:extLst>
                  <a:ext uri="{0D108BD9-81ED-4DB2-BD59-A6C34878D82A}">
                    <a16:rowId xmlns:a16="http://schemas.microsoft.com/office/drawing/2014/main" xmlns="" val="10000"/>
                  </a:ext>
                </a:extLst>
              </a:tr>
              <a:tr h="301720">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101</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83</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301720">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78</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301720">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2</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105</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91</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3"/>
                  </a:ext>
                </a:extLst>
              </a:tr>
              <a:tr h="301720">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3</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101</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80</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4"/>
                  </a:ext>
                </a:extLst>
              </a:tr>
              <a:tr h="301720">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3</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108</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89</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5"/>
                  </a:ext>
                </a:extLst>
              </a:tr>
              <a:tr h="301720">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4</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102</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77</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6"/>
                  </a:ext>
                </a:extLst>
              </a:tr>
              <a:tr h="301720">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4</a:t>
                      </a: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105</a:t>
                      </a: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0000"/>
                        </a:lnSpc>
                        <a:spcBef>
                          <a:spcPct val="20000"/>
                        </a:spcBef>
                        <a:spcAft>
                          <a:spcPct val="0"/>
                        </a:spcAft>
                        <a:buClr>
                          <a:srgbClr val="0066FF"/>
                        </a:buClr>
                        <a:buSzPct val="95000"/>
                        <a:buFont typeface="Wingdings" panose="05000000000000000000" pitchFamily="2" charset="2"/>
                        <a:buNone/>
                      </a:pPr>
                      <a:r>
                        <a:rPr kumimoji="0" lang="en-US" altLang="zh-CN" sz="1800" b="1" i="0" u="none" strike="noStrike" cap="none" normalizeH="0" baseline="0">
                          <a:ln>
                            <a:noFill/>
                          </a:ln>
                          <a:solidFill>
                            <a:schemeClr val="tx1"/>
                          </a:solidFill>
                          <a:effectLst/>
                          <a:latin typeface="Times New Roman" panose="02020603050405020304" pitchFamily="18" charset="0"/>
                          <a:ea typeface="华文中宋" panose="02010600040101010101" pitchFamily="2" charset="-122"/>
                        </a:rPr>
                        <a:t>89</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bl>
          </a:graphicData>
        </a:graphic>
      </p:graphicFrame>
      <p:sp>
        <p:nvSpPr>
          <p:cNvPr id="96356" name="Rectangle 110"/>
          <p:cNvSpPr>
            <a:spLocks noChangeArrowheads="1"/>
          </p:cNvSpPr>
          <p:nvPr/>
        </p:nvSpPr>
        <p:spPr bwMode="auto">
          <a:xfrm>
            <a:off x="1042988" y="1341438"/>
            <a:ext cx="1944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r>
              <a:rPr lang="en-US" altLang="zh-CN" sz="2400"/>
              <a:t>students</a:t>
            </a:r>
            <a:endParaRPr lang="zh-CN" altLang="en-US" sz="2400"/>
          </a:p>
        </p:txBody>
      </p:sp>
      <p:sp>
        <p:nvSpPr>
          <p:cNvPr id="96357" name="Rectangle 111"/>
          <p:cNvSpPr>
            <a:spLocks noChangeArrowheads="1"/>
          </p:cNvSpPr>
          <p:nvPr/>
        </p:nvSpPr>
        <p:spPr bwMode="auto">
          <a:xfrm>
            <a:off x="-33337" y="4483771"/>
            <a:ext cx="114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r>
              <a:rPr lang="en-US" altLang="zh-CN" sz="2400" dirty="0"/>
              <a:t>courses</a:t>
            </a:r>
            <a:endParaRPr lang="zh-CN" altLang="en-US" sz="2400" dirty="0"/>
          </a:p>
        </p:txBody>
      </p:sp>
      <p:sp>
        <p:nvSpPr>
          <p:cNvPr id="96358" name="Rectangle 112"/>
          <p:cNvSpPr>
            <a:spLocks noChangeArrowheads="1"/>
          </p:cNvSpPr>
          <p:nvPr/>
        </p:nvSpPr>
        <p:spPr bwMode="auto">
          <a:xfrm>
            <a:off x="6013450" y="1316038"/>
            <a:ext cx="28067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l" eaLnBrk="1" hangingPunct="1">
              <a:spcBef>
                <a:spcPct val="50000"/>
              </a:spcBef>
              <a:buClrTx/>
              <a:buSzPct val="100000"/>
              <a:buFont typeface="Wingdings" panose="05000000000000000000" pitchFamily="2" charset="2"/>
              <a:buNone/>
            </a:pPr>
            <a:r>
              <a:rPr lang="en-US" altLang="zh-CN" sz="2400"/>
              <a:t>scores </a:t>
            </a:r>
            <a:endParaRPr lang="zh-CN" altLang="en-US" sz="2000"/>
          </a:p>
        </p:txBody>
      </p:sp>
    </p:spTree>
    <p:extLst>
      <p:ext uri="{BB962C8B-B14F-4D97-AF65-F5344CB8AC3E}">
        <p14:creationId xmlns:p14="http://schemas.microsoft.com/office/powerpoint/2010/main" val="939166883"/>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024891" y="1166497"/>
            <a:ext cx="3043074" cy="738704"/>
            <a:chOff x="5487488" y="1397707"/>
            <a:chExt cx="2108848" cy="541747"/>
          </a:xfrm>
        </p:grpSpPr>
        <p:sp>
          <p:nvSpPr>
            <p:cNvPr id="68" name="圆角矩形 67"/>
            <p:cNvSpPr/>
            <p:nvPr/>
          </p:nvSpPr>
          <p:spPr>
            <a:xfrm>
              <a:off x="5487488" y="1424449"/>
              <a:ext cx="2108848" cy="288198"/>
            </a:xfrm>
            <a:prstGeom prst="roundRect">
              <a:avLst/>
            </a:prstGeom>
            <a:solidFill>
              <a:srgbClr val="0070C0"/>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dirty="0">
                <a:cs typeface="+mn-ea"/>
                <a:sym typeface="+mn-lt"/>
              </a:endParaRPr>
            </a:p>
          </p:txBody>
        </p:sp>
        <p:sp>
          <p:nvSpPr>
            <p:cNvPr id="69" name="矩形 68"/>
            <p:cNvSpPr/>
            <p:nvPr/>
          </p:nvSpPr>
          <p:spPr>
            <a:xfrm>
              <a:off x="5620392" y="1397707"/>
              <a:ext cx="1727750" cy="541747"/>
            </a:xfrm>
            <a:prstGeom prst="rect">
              <a:avLst/>
            </a:prstGeom>
          </p:spPr>
          <p:txBody>
            <a:bodyPr wrap="square" lIns="121960" tIns="60980" rIns="121960" bIns="60980">
              <a:spAutoFit/>
            </a:bodyPr>
            <a:lstStyle/>
            <a:p>
              <a:pPr algn="ctr">
                <a:defRPr/>
              </a:pPr>
              <a:r>
                <a:rPr lang="en-US" altLang="zh-CN" sz="2000" b="1" kern="100" dirty="0">
                  <a:solidFill>
                    <a:schemeClr val="bg1"/>
                  </a:solidFill>
                  <a:cs typeface="+mn-ea"/>
                  <a:sym typeface="+mn-lt"/>
                </a:rPr>
                <a:t>3. </a:t>
              </a:r>
              <a:r>
                <a:rPr lang="zh-CN" altLang="en-US" sz="2000" b="1" kern="100" dirty="0">
                  <a:solidFill>
                    <a:schemeClr val="bg1"/>
                  </a:solidFill>
                  <a:cs typeface="+mn-ea"/>
                  <a:sym typeface="+mn-lt"/>
                </a:rPr>
                <a:t>银行业务系统</a:t>
              </a:r>
            </a:p>
          </p:txBody>
        </p:sp>
      </p:grpSp>
      <p:sp>
        <p:nvSpPr>
          <p:cNvPr id="100" name="文本框 99"/>
          <p:cNvSpPr txBox="1"/>
          <p:nvPr/>
        </p:nvSpPr>
        <p:spPr>
          <a:xfrm>
            <a:off x="1469391" y="2214881"/>
            <a:ext cx="6204585" cy="2676525"/>
          </a:xfrm>
          <a:prstGeom prst="rect">
            <a:avLst/>
          </a:prstGeom>
          <a:noFill/>
          <a:ln w="9525">
            <a:noFill/>
          </a:ln>
        </p:spPr>
        <p:txBody>
          <a:bodyPr wrap="square">
            <a:spAutoFit/>
          </a:bodyPr>
          <a:lstStyle/>
          <a:p>
            <a:r>
              <a:rPr lang="zh-CN" altLang="en-US" b="1"/>
              <a:t>数据库在信用卡管理系统应用中，需要管理的典型数据包括：</a:t>
            </a:r>
          </a:p>
          <a:p>
            <a:pPr marL="342900" indent="-342900">
              <a:buFont typeface="Arial" panose="020B0604020202020204" pitchFamily="34" charset="0"/>
              <a:buChar char="•"/>
            </a:pPr>
            <a:r>
              <a:rPr lang="zh-CN" altLang="en-US" b="1"/>
              <a:t>客户基本信息：身份证号码、姓名、通讯地址、邮编、电话等；</a:t>
            </a:r>
          </a:p>
          <a:p>
            <a:pPr marL="342900" indent="-342900">
              <a:buFont typeface="Arial" panose="020B0604020202020204" pitchFamily="34" charset="0"/>
              <a:buChar char="•"/>
            </a:pPr>
            <a:r>
              <a:rPr lang="zh-CN" altLang="en-US" b="1"/>
              <a:t>信用卡基本信息：卡号、账号、账户余额、交易种类、交易金额、交易日期等；</a:t>
            </a:r>
          </a:p>
          <a:p>
            <a:pPr marL="342900" indent="-342900">
              <a:buFont typeface="Arial" panose="020B0604020202020204" pitchFamily="34" charset="0"/>
              <a:buChar char="•"/>
            </a:pPr>
            <a:r>
              <a:rPr lang="zh-CN" altLang="en-US" b="1"/>
              <a:t>客户和卡的关联：身份证号、账号等。</a:t>
            </a:r>
          </a:p>
        </p:txBody>
      </p:sp>
    </p:spTree>
    <p:extLst>
      <p:ext uri="{BB962C8B-B14F-4D97-AF65-F5344CB8AC3E}">
        <p14:creationId xmlns:p14="http://schemas.microsoft.com/office/powerpoint/2010/main" val="403289916"/>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p:cNvPr>
          <p:cNvSpPr txBox="1">
            <a:spLocks noChangeArrowheads="1"/>
          </p:cNvSpPr>
          <p:nvPr/>
        </p:nvSpPr>
        <p:spPr>
          <a:xfrm>
            <a:off x="1525588" y="381000"/>
            <a:ext cx="6953250" cy="784225"/>
          </a:xfrm>
          <a:prstGeom prst="rect">
            <a:avLst/>
          </a:prstGeom>
        </p:spPr>
        <p:txBody>
          <a:bodyPr tIns="36000" bIns="36000"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algn="l" eaLnBrk="1" hangingPunct="1">
              <a:defRPr/>
            </a:pPr>
            <a:r>
              <a:rPr lang="zh-CN" altLang="en-US" b="1" dirty="0" smtClean="0">
                <a:solidFill>
                  <a:srgbClr val="3333FF"/>
                </a:solidFill>
                <a:effectLst>
                  <a:outerShdw blurRad="38100" dist="38100" dir="2700000" algn="tl">
                    <a:srgbClr val="C0C0C0"/>
                  </a:outerShdw>
                </a:effectLst>
                <a:latin typeface="楷体_GB2312" pitchFamily="49" charset="-122"/>
                <a:ea typeface="楷体_GB2312" pitchFamily="49" charset="-122"/>
              </a:rPr>
              <a:t>关系模型</a:t>
            </a:r>
          </a:p>
        </p:txBody>
      </p:sp>
      <p:sp>
        <p:nvSpPr>
          <p:cNvPr id="3" name="文本框 2"/>
          <p:cNvSpPr txBox="1"/>
          <p:nvPr/>
        </p:nvSpPr>
        <p:spPr>
          <a:xfrm>
            <a:off x="1331775" y="1556870"/>
            <a:ext cx="5490210" cy="4616648"/>
          </a:xfrm>
          <a:prstGeom prst="rect">
            <a:avLst/>
          </a:prstGeom>
          <a:noFill/>
          <a:ln w="9525">
            <a:noFill/>
          </a:ln>
        </p:spPr>
        <p:txBody>
          <a:bodyPr wrap="square">
            <a:spAutoFit/>
          </a:bodyPr>
          <a:lstStyle/>
          <a:p>
            <a:pPr indent="0" fontAlgn="auto">
              <a:lnSpc>
                <a:spcPct val="150000"/>
              </a:lnSpc>
              <a:buNone/>
            </a:pPr>
            <a:r>
              <a:rPr lang="zh-CN" sz="2800" b="1" dirty="0">
                <a:ea typeface="宋体" panose="02010600030101010101" pitchFamily="2" charset="-122"/>
              </a:rPr>
              <a:t>关系模型优点</a:t>
            </a:r>
          </a:p>
          <a:p>
            <a:pPr marL="342900" indent="0" fontAlgn="auto">
              <a:lnSpc>
                <a:spcPct val="150000"/>
              </a:lnSpc>
              <a:buFont typeface="Arial" panose="020B0604020202020204" pitchFamily="34" charset="0"/>
              <a:buChar char="•"/>
            </a:pPr>
            <a:r>
              <a:rPr sz="2800" b="1" dirty="0" err="1">
                <a:ea typeface="宋体" panose="02010600030101010101" pitchFamily="2" charset="-122"/>
              </a:rPr>
              <a:t>具有数学基础</a:t>
            </a:r>
            <a:endParaRPr sz="2800" b="1" dirty="0">
              <a:ea typeface="宋体" panose="02010600030101010101" pitchFamily="2" charset="-122"/>
            </a:endParaRPr>
          </a:p>
          <a:p>
            <a:pPr marL="342900" indent="0" fontAlgn="auto">
              <a:lnSpc>
                <a:spcPct val="150000"/>
              </a:lnSpc>
              <a:buFont typeface="Arial" panose="020B0604020202020204" pitchFamily="34" charset="0"/>
              <a:buChar char="•"/>
            </a:pPr>
            <a:r>
              <a:rPr sz="2800" b="1" dirty="0" err="1">
                <a:ea typeface="宋体" panose="02010600030101010101" pitchFamily="2" charset="-122"/>
              </a:rPr>
              <a:t>概念单一</a:t>
            </a:r>
            <a:endParaRPr sz="2800" b="1" dirty="0">
              <a:ea typeface="宋体" panose="02010600030101010101" pitchFamily="2" charset="-122"/>
            </a:endParaRPr>
          </a:p>
          <a:p>
            <a:pPr marL="342900" indent="0" fontAlgn="auto">
              <a:lnSpc>
                <a:spcPct val="150000"/>
              </a:lnSpc>
              <a:buFont typeface="Arial" panose="020B0604020202020204" pitchFamily="34" charset="0"/>
              <a:buChar char="•"/>
            </a:pPr>
            <a:r>
              <a:rPr sz="2800" b="1" dirty="0" err="1">
                <a:ea typeface="宋体" panose="02010600030101010101" pitchFamily="2" charset="-122"/>
              </a:rPr>
              <a:t>存取路径透明</a:t>
            </a:r>
            <a:endParaRPr sz="2800" b="1" dirty="0">
              <a:ea typeface="宋体" panose="02010600030101010101" pitchFamily="2" charset="-122"/>
            </a:endParaRPr>
          </a:p>
          <a:p>
            <a:pPr marL="342900" indent="0" fontAlgn="auto">
              <a:lnSpc>
                <a:spcPct val="150000"/>
              </a:lnSpc>
              <a:buFont typeface="Arial" panose="020B0604020202020204" pitchFamily="34" charset="0"/>
              <a:buChar char="•"/>
            </a:pPr>
            <a:endParaRPr sz="2800" b="1" dirty="0">
              <a:ea typeface="宋体" panose="02010600030101010101" pitchFamily="2" charset="-122"/>
            </a:endParaRPr>
          </a:p>
          <a:p>
            <a:pPr indent="0" fontAlgn="auto">
              <a:lnSpc>
                <a:spcPct val="150000"/>
              </a:lnSpc>
              <a:buFont typeface="Arial" panose="020B0604020202020204" pitchFamily="34" charset="0"/>
              <a:buNone/>
            </a:pPr>
            <a:r>
              <a:rPr lang="zh-CN" sz="2800" b="1" dirty="0">
                <a:ea typeface="宋体" panose="02010600030101010101" pitchFamily="2" charset="-122"/>
              </a:rPr>
              <a:t>关系模型缺点</a:t>
            </a:r>
            <a:endParaRPr sz="2800" b="1" dirty="0">
              <a:ea typeface="宋体" panose="02010600030101010101" pitchFamily="2" charset="-122"/>
            </a:endParaRPr>
          </a:p>
          <a:p>
            <a:pPr marL="342900" indent="0" fontAlgn="auto">
              <a:lnSpc>
                <a:spcPct val="150000"/>
              </a:lnSpc>
              <a:buFont typeface="Arial" panose="020B0604020202020204" pitchFamily="34" charset="0"/>
              <a:buChar char="•"/>
            </a:pPr>
            <a:r>
              <a:rPr sz="2800" b="1" dirty="0" err="1">
                <a:ea typeface="宋体" panose="02010600030101010101" pitchFamily="2" charset="-122"/>
              </a:rPr>
              <a:t>查询效率受限</a:t>
            </a:r>
            <a:endParaRPr sz="2800" b="1" dirty="0">
              <a:ea typeface="宋体" panose="02010600030101010101" pitchFamily="2" charset="-122"/>
            </a:endParaRPr>
          </a:p>
        </p:txBody>
      </p:sp>
    </p:spTree>
    <p:extLst>
      <p:ext uri="{BB962C8B-B14F-4D97-AF65-F5344CB8AC3E}">
        <p14:creationId xmlns:p14="http://schemas.microsoft.com/office/powerpoint/2010/main" val="22160579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其他模型</a:t>
            </a:r>
          </a:p>
        </p:txBody>
      </p:sp>
      <p:sp>
        <p:nvSpPr>
          <p:cNvPr id="3" name="内容占位符 2"/>
          <p:cNvSpPr>
            <a:spLocks noGrp="1"/>
          </p:cNvSpPr>
          <p:nvPr>
            <p:ph idx="1"/>
          </p:nvPr>
        </p:nvSpPr>
        <p:spPr/>
        <p:txBody>
          <a:bodyPr/>
          <a:lstStyle/>
          <a:p>
            <a:r>
              <a:rPr lang="zh-CN" altLang="en-US" sz="2800" dirty="0">
                <a:sym typeface="+mn-ea"/>
              </a:rPr>
              <a:t>面向对象的模型</a:t>
            </a:r>
            <a:endParaRPr lang="zh-CN" altLang="en-US" sz="2800" dirty="0"/>
          </a:p>
          <a:p>
            <a:pPr lvl="1"/>
            <a:r>
              <a:rPr lang="zh-CN" altLang="en-US" sz="2800" dirty="0">
                <a:sym typeface="+mn-ea"/>
              </a:rPr>
              <a:t>数据结构：对象</a:t>
            </a:r>
            <a:endParaRPr lang="zh-CN" altLang="en-US" sz="2800" dirty="0"/>
          </a:p>
          <a:p>
            <a:r>
              <a:rPr lang="zh-CN" altLang="en-US" dirty="0"/>
              <a:t>半结构化的</a:t>
            </a:r>
            <a:r>
              <a:rPr lang="en-US" altLang="zh-CN" dirty="0"/>
              <a:t>xml</a:t>
            </a:r>
            <a:r>
              <a:rPr lang="zh-CN" altLang="en-US" dirty="0"/>
              <a:t>、</a:t>
            </a:r>
            <a:r>
              <a:rPr lang="en-US" altLang="zh-CN" dirty="0"/>
              <a:t>RDF</a:t>
            </a:r>
            <a:r>
              <a:rPr lang="zh-CN" altLang="en-US" dirty="0"/>
              <a:t>模型</a:t>
            </a:r>
          </a:p>
          <a:p>
            <a:r>
              <a:rPr lang="zh-CN" altLang="en-US" dirty="0"/>
              <a:t>新时代</a:t>
            </a:r>
          </a:p>
          <a:p>
            <a:pPr lvl="1"/>
            <a:r>
              <a:rPr lang="zh-CN" altLang="en-US" dirty="0"/>
              <a:t>非结构化数据模型</a:t>
            </a:r>
          </a:p>
          <a:p>
            <a:pPr lvl="1"/>
            <a:r>
              <a:rPr lang="zh-CN" altLang="en-US" dirty="0"/>
              <a:t>图数据模型</a:t>
            </a:r>
          </a:p>
          <a:p>
            <a:pPr lvl="1"/>
            <a:r>
              <a:rPr lang="zh-CN" altLang="en-US" dirty="0"/>
              <a:t>流数据模型</a:t>
            </a:r>
          </a:p>
          <a:p>
            <a:pPr lvl="1"/>
            <a:r>
              <a:rPr lang="zh-CN" altLang="en-US" dirty="0"/>
              <a:t>文本数据库</a:t>
            </a:r>
          </a:p>
          <a:p>
            <a:pPr lvl="1"/>
            <a:r>
              <a:rPr lang="en-US" altLang="zh-CN" dirty="0"/>
              <a:t>NoSQL</a:t>
            </a:r>
            <a:r>
              <a:rPr lang="zh-CN" altLang="en-US" dirty="0"/>
              <a:t>，</a:t>
            </a:r>
            <a:r>
              <a:rPr lang="en-US" altLang="zh-CN" dirty="0" err="1"/>
              <a:t>NewSQL</a:t>
            </a:r>
            <a:endParaRPr lang="zh-CN" altLang="en-US" dirty="0"/>
          </a:p>
          <a:p>
            <a:endParaRPr lang="zh-CN" altLang="en-US" dirty="0"/>
          </a:p>
          <a:p>
            <a:endParaRPr lang="zh-CN" altLang="en-US" dirty="0"/>
          </a:p>
          <a:p>
            <a:endParaRPr lang="zh-CN" altLang="en-US" dirty="0"/>
          </a:p>
        </p:txBody>
      </p:sp>
      <p:sp>
        <p:nvSpPr>
          <p:cNvPr id="4" name="标题 1"/>
          <p:cNvSpPr>
            <a:spLocks noGrp="1"/>
          </p:cNvSpPr>
          <p:nvPr/>
        </p:nvSpPr>
        <p:spPr>
          <a:xfrm>
            <a:off x="5735955" y="1116330"/>
            <a:ext cx="2195195" cy="354965"/>
          </a:xfrm>
          <a:prstGeom prst="rect">
            <a:avLst/>
          </a:prstGeom>
          <a:noFill/>
          <a:ln w="9525">
            <a:noFill/>
          </a:ln>
        </p:spPr>
        <p:txBody>
          <a:bodyPr vert="horz" wrap="square" lIns="91440" tIns="45720" rIns="91440" bIns="45720" numCol="1" rtlCol="0" anchor="b" anchorCtr="0" compatLnSpc="1">
            <a:noAutofit/>
          </a:bodyPr>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楷体" panose="02010609060101010101" pitchFamily="49" charset="-122"/>
                <a:ea typeface="楷体" panose="02010609060101010101" pitchFamily="49" charset="-122"/>
                <a:cs typeface="+mj-cs"/>
              </a:defRPr>
            </a:lvl1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all" spc="50" normalizeH="0" baseline="0" noProof="0" dirty="0" smtClean="0">
                <a:ln>
                  <a:noFill/>
                </a:ln>
                <a:solidFill>
                  <a:schemeClr val="tx1"/>
                </a:solidFill>
                <a:effectLst/>
                <a:uLnTx/>
                <a:uFillTx/>
                <a:latin typeface="+mj-lt"/>
                <a:ea typeface="+mj-ea"/>
                <a:cs typeface="+mj-cs"/>
              </a:rPr>
              <a:t>Xml file</a:t>
            </a:r>
          </a:p>
        </p:txBody>
      </p:sp>
      <p:pic>
        <p:nvPicPr>
          <p:cNvPr id="15363" name="Picture 6"/>
          <p:cNvPicPr>
            <a:picLocks noChangeAspect="1"/>
          </p:cNvPicPr>
          <p:nvPr/>
        </p:nvPicPr>
        <p:blipFill>
          <a:blip r:embed="rId2"/>
          <a:stretch>
            <a:fillRect/>
          </a:stretch>
        </p:blipFill>
        <p:spPr>
          <a:xfrm>
            <a:off x="5735955" y="1471295"/>
            <a:ext cx="2875915" cy="1899920"/>
          </a:xfrm>
          <a:prstGeom prst="rect">
            <a:avLst/>
          </a:prstGeom>
          <a:noFill/>
          <a:ln w="9525">
            <a:noFill/>
          </a:ln>
        </p:spPr>
      </p:pic>
    </p:spTree>
    <p:extLst>
      <p:ext uri="{BB962C8B-B14F-4D97-AF65-F5344CB8AC3E}">
        <p14:creationId xmlns:p14="http://schemas.microsoft.com/office/powerpoint/2010/main" val="34269402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p:cNvPr>
          <p:cNvSpPr txBox="1">
            <a:spLocks noChangeArrowheads="1"/>
          </p:cNvSpPr>
          <p:nvPr/>
        </p:nvSpPr>
        <p:spPr>
          <a:xfrm>
            <a:off x="1482725" y="381000"/>
            <a:ext cx="6996113" cy="784225"/>
          </a:xfrm>
          <a:prstGeom prst="rect">
            <a:avLst/>
          </a:prstGeom>
        </p:spPr>
        <p:txBody>
          <a:bodyPr tIns="36000" bIns="36000"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algn="l" eaLnBrk="1" hangingPunct="1">
              <a:defRPr/>
            </a:pPr>
            <a:r>
              <a:rPr lang="zh-CN" altLang="en-US" b="1" dirty="0" smtClean="0">
                <a:solidFill>
                  <a:srgbClr val="3333FF"/>
                </a:solidFill>
                <a:effectLst>
                  <a:outerShdw blurRad="38100" dist="38100" dir="2700000" algn="tl">
                    <a:srgbClr val="C0C0C0"/>
                  </a:outerShdw>
                </a:effectLst>
                <a:latin typeface="楷体_GB2312" pitchFamily="49" charset="-122"/>
                <a:ea typeface="楷体_GB2312" pitchFamily="49" charset="-122"/>
                <a:sym typeface="华文行楷" pitchFamily="2" charset="-122"/>
              </a:rPr>
              <a:t>常用数据库</a:t>
            </a:r>
            <a:endParaRPr lang="zh-CN" altLang="en-US" sz="4000" b="1" dirty="0" smtClean="0">
              <a:effectLst>
                <a:outerShdw blurRad="38100" dist="38100" dir="2700000" algn="tl">
                  <a:srgbClr val="C0C0C0"/>
                </a:outerShdw>
              </a:effectLst>
              <a:latin typeface="Tahoma" panose="020B0604030504040204" pitchFamily="34" charset="0"/>
              <a:ea typeface="隶书" pitchFamily="49" charset="-122"/>
            </a:endParaRPr>
          </a:p>
        </p:txBody>
      </p:sp>
      <p:pic>
        <p:nvPicPr>
          <p:cNvPr id="4" name="图片 3"/>
          <p:cNvPicPr>
            <a:picLocks noChangeAspect="1"/>
          </p:cNvPicPr>
          <p:nvPr/>
        </p:nvPicPr>
        <p:blipFill>
          <a:blip r:embed="rId3"/>
          <a:stretch>
            <a:fillRect/>
          </a:stretch>
        </p:blipFill>
        <p:spPr>
          <a:xfrm>
            <a:off x="683730" y="1844890"/>
            <a:ext cx="7664844" cy="3238666"/>
          </a:xfrm>
          <a:prstGeom prst="rect">
            <a:avLst/>
          </a:prstGeom>
        </p:spPr>
      </p:pic>
    </p:spTree>
    <p:extLst>
      <p:ext uri="{BB962C8B-B14F-4D97-AF65-F5344CB8AC3E}">
        <p14:creationId xmlns:p14="http://schemas.microsoft.com/office/powerpoint/2010/main" val="3145992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7765" y="620805"/>
            <a:ext cx="5544385" cy="646331"/>
          </a:xfrm>
          <a:prstGeom prst="rect">
            <a:avLst/>
          </a:prstGeom>
          <a:noFill/>
        </p:spPr>
        <p:txBody>
          <a:bodyPr wrap="square" rtlCol="0">
            <a:spAutoFit/>
          </a:bodyPr>
          <a:lstStyle/>
          <a:p>
            <a:r>
              <a:rPr lang="zh-CN" altLang="en-US" sz="3600" dirty="0" smtClean="0">
                <a:solidFill>
                  <a:srgbClr val="0000CC"/>
                </a:solidFill>
              </a:rPr>
              <a:t>回顾：</a:t>
            </a:r>
            <a:r>
              <a:rPr lang="en-US" altLang="zh-CN" sz="3600" dirty="0" smtClean="0">
                <a:solidFill>
                  <a:srgbClr val="0000CC"/>
                </a:solidFill>
              </a:rPr>
              <a:t>9.13</a:t>
            </a:r>
            <a:endParaRPr lang="zh-CN" altLang="en-US" sz="3600" dirty="0">
              <a:solidFill>
                <a:srgbClr val="0000CC"/>
              </a:solidFill>
            </a:endParaRPr>
          </a:p>
        </p:txBody>
      </p:sp>
      <p:sp>
        <p:nvSpPr>
          <p:cNvPr id="3" name="文本占位符 277506">
            <a:extLst/>
          </p:cNvPr>
          <p:cNvSpPr txBox="1">
            <a:spLocks/>
          </p:cNvSpPr>
          <p:nvPr/>
        </p:nvSpPr>
        <p:spPr>
          <a:xfrm>
            <a:off x="384175" y="1498600"/>
            <a:ext cx="8318500" cy="4826000"/>
          </a:xfrm>
          <a:prstGeom prst="rect">
            <a:avLst/>
          </a:prstGeom>
        </p:spPr>
        <p:txBody>
          <a:bodyPr/>
          <a:lst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a:lstStyle>
          <a:p>
            <a:pPr eaLnBrk="1" hangingPunct="1">
              <a:defRPr/>
            </a:pPr>
            <a:r>
              <a:rPr lang="zh-CN" altLang="en-US" sz="2800" b="1" dirty="0" smtClean="0">
                <a:effectLst>
                  <a:outerShdw blurRad="38100" dist="38100" dir="2700000" algn="tl">
                    <a:srgbClr val="C0C0C0"/>
                  </a:outerShdw>
                </a:effectLst>
              </a:rPr>
              <a:t>关于数据库应用以及数据</a:t>
            </a:r>
            <a:endParaRPr lang="en-US" altLang="zh-CN" sz="2800" b="1" dirty="0" smtClean="0">
              <a:effectLst>
                <a:outerShdw blurRad="38100" dist="38100" dir="2700000" algn="tl">
                  <a:srgbClr val="C0C0C0"/>
                </a:outerShdw>
              </a:effectLst>
            </a:endParaRPr>
          </a:p>
          <a:p>
            <a:pPr eaLnBrk="1" hangingPunct="1">
              <a:defRPr/>
            </a:pPr>
            <a:r>
              <a:rPr lang="zh-CN" altLang="en-US" sz="2800" b="1" dirty="0" smtClean="0">
                <a:effectLst>
                  <a:outerShdw blurRad="38100" dist="38100" dir="2700000" algn="tl">
                    <a:srgbClr val="C0C0C0"/>
                  </a:outerShdw>
                </a:effectLst>
              </a:rPr>
              <a:t>数据管理技术</a:t>
            </a:r>
            <a:r>
              <a:rPr lang="zh-CN" altLang="zh-CN" sz="2800" b="1" dirty="0" smtClean="0">
                <a:effectLst>
                  <a:outerShdw blurRad="38100" dist="38100" dir="2700000" algn="tl">
                    <a:srgbClr val="C0C0C0"/>
                  </a:outerShdw>
                </a:effectLst>
              </a:rPr>
              <a:t>的发展历程</a:t>
            </a:r>
          </a:p>
          <a:p>
            <a:pPr lvl="1" eaLnBrk="1" hangingPunct="1">
              <a:defRPr/>
            </a:pPr>
            <a:r>
              <a:rPr lang="zh-CN" altLang="zh-CN" sz="2400" b="1" dirty="0" smtClean="0">
                <a:effectLst>
                  <a:outerShdw blurRad="38100" dist="38100" dir="2700000" algn="tl">
                    <a:srgbClr val="C0C0C0"/>
                  </a:outerShdw>
                </a:effectLst>
              </a:rPr>
              <a:t>手工阶段、文件管理阶段、数据库管理阶段</a:t>
            </a:r>
            <a:endParaRPr lang="en-US" altLang="zh-CN" b="1" dirty="0" smtClean="0">
              <a:effectLst>
                <a:outerShdw blurRad="38100" dist="38100" dir="2700000" algn="tl">
                  <a:srgbClr val="C0C0C0"/>
                </a:outerShdw>
              </a:effectLst>
            </a:endParaRPr>
          </a:p>
          <a:p>
            <a:pPr eaLnBrk="1" hangingPunct="1">
              <a:defRPr/>
            </a:pPr>
            <a:r>
              <a:rPr lang="zh-CN" altLang="zh-CN" sz="2800" b="1" dirty="0" smtClean="0">
                <a:effectLst>
                  <a:outerShdw blurRad="38100" dist="38100" dir="2700000" algn="tl">
                    <a:srgbClr val="C0C0C0"/>
                  </a:outerShdw>
                </a:effectLst>
              </a:rPr>
              <a:t>数据库</a:t>
            </a:r>
            <a:r>
              <a:rPr lang="zh-CN" altLang="en-US" sz="2800" b="1" dirty="0" smtClean="0">
                <a:effectLst>
                  <a:outerShdw blurRad="38100" dist="38100" dir="2700000" algn="tl">
                    <a:srgbClr val="C0C0C0"/>
                  </a:outerShdw>
                </a:effectLst>
              </a:rPr>
              <a:t>基本</a:t>
            </a:r>
            <a:r>
              <a:rPr lang="zh-CN" altLang="zh-CN" sz="2800" b="1" dirty="0" smtClean="0">
                <a:effectLst>
                  <a:outerShdw blurRad="38100" dist="38100" dir="2700000" algn="tl">
                    <a:srgbClr val="C0C0C0"/>
                  </a:outerShdw>
                </a:effectLst>
              </a:rPr>
              <a:t>概念</a:t>
            </a:r>
            <a:endParaRPr lang="en-US" altLang="zh-CN" sz="2400" b="1" dirty="0" smtClean="0">
              <a:effectLst>
                <a:outerShdw blurRad="38100" dist="38100" dir="2700000" algn="tl">
                  <a:srgbClr val="C0C0C0"/>
                </a:outerShdw>
              </a:effectLst>
            </a:endParaRPr>
          </a:p>
          <a:p>
            <a:pPr lvl="1" eaLnBrk="1" hangingPunct="1">
              <a:defRPr/>
            </a:pPr>
            <a:r>
              <a:rPr lang="zh-CN" altLang="zh-CN" sz="2400" b="1" dirty="0" smtClean="0">
                <a:effectLst>
                  <a:outerShdw blurRad="38100" dist="38100" dir="2700000" algn="tl">
                    <a:srgbClr val="C0C0C0"/>
                  </a:outerShdw>
                </a:effectLst>
              </a:rPr>
              <a:t>数据库</a:t>
            </a:r>
            <a:r>
              <a:rPr lang="en-US" altLang="zh-CN" sz="2400" b="1" dirty="0" smtClean="0">
                <a:effectLst>
                  <a:outerShdw blurRad="38100" dist="38100" dir="2700000" algn="tl">
                    <a:srgbClr val="C0C0C0"/>
                  </a:outerShdw>
                </a:effectLst>
              </a:rPr>
              <a:t>(DB</a:t>
            </a:r>
            <a:r>
              <a:rPr lang="zh-CN" altLang="en-US" sz="2400" b="1" dirty="0" smtClean="0">
                <a:effectLst>
                  <a:outerShdw blurRad="38100" dist="38100" dir="2700000" algn="tl">
                    <a:srgbClr val="C0C0C0"/>
                  </a:outerShdw>
                </a:effectLst>
              </a:rPr>
              <a:t>，</a:t>
            </a:r>
            <a:r>
              <a:rPr lang="en-US" altLang="zh-CN" sz="1700" b="1" dirty="0" smtClean="0">
                <a:effectLst>
                  <a:outerShdw blurRad="38100" dist="38100" dir="2700000" algn="tl">
                    <a:srgbClr val="C0C0C0"/>
                  </a:outerShdw>
                </a:effectLst>
              </a:rPr>
              <a:t>Database</a:t>
            </a:r>
            <a:r>
              <a:rPr lang="en-US" altLang="zh-CN" sz="2400" b="1" dirty="0" smtClean="0">
                <a:effectLst>
                  <a:outerShdw blurRad="38100" dist="38100" dir="2700000" algn="tl">
                    <a:srgbClr val="C0C0C0"/>
                  </a:outerShdw>
                </a:effectLst>
              </a:rPr>
              <a:t>)</a:t>
            </a:r>
            <a:endParaRPr lang="zh-CN" altLang="zh-CN" sz="2400" b="1" dirty="0" smtClean="0">
              <a:effectLst>
                <a:outerShdw blurRad="38100" dist="38100" dir="2700000" algn="tl">
                  <a:srgbClr val="C0C0C0"/>
                </a:outerShdw>
              </a:effectLst>
            </a:endParaRPr>
          </a:p>
          <a:p>
            <a:pPr lvl="1" eaLnBrk="1" hangingPunct="1">
              <a:defRPr/>
            </a:pPr>
            <a:r>
              <a:rPr lang="zh-CN" altLang="zh-CN" sz="2400" b="1" dirty="0" smtClean="0">
                <a:effectLst>
                  <a:outerShdw blurRad="38100" dist="38100" dir="2700000" algn="tl">
                    <a:srgbClr val="C0C0C0"/>
                  </a:outerShdw>
                </a:effectLst>
              </a:rPr>
              <a:t>数据库管理系统</a:t>
            </a:r>
            <a:r>
              <a:rPr lang="en-US" altLang="zh-CN" sz="2400" b="1" dirty="0" smtClean="0">
                <a:effectLst>
                  <a:outerShdw blurRad="38100" dist="38100" dir="2700000" algn="tl">
                    <a:srgbClr val="C0C0C0"/>
                  </a:outerShdw>
                </a:effectLst>
                <a:sym typeface="华文行楷" pitchFamily="2" charset="-122"/>
              </a:rPr>
              <a:t>(</a:t>
            </a:r>
            <a:r>
              <a:rPr lang="en-US" altLang="zh-CN" sz="1700" b="1" dirty="0" smtClean="0">
                <a:effectLst>
                  <a:outerShdw blurRad="38100" dist="38100" dir="2700000" algn="tl">
                    <a:srgbClr val="C0C0C0"/>
                  </a:outerShdw>
                </a:effectLst>
                <a:sym typeface="华文行楷" pitchFamily="2" charset="-122"/>
              </a:rPr>
              <a:t>DBMS</a:t>
            </a:r>
            <a:r>
              <a:rPr lang="zh-CN" altLang="en-US" sz="1700" b="1" dirty="0" smtClean="0">
                <a:effectLst>
                  <a:outerShdw blurRad="38100" dist="38100" dir="2700000" algn="tl">
                    <a:srgbClr val="C0C0C0"/>
                  </a:outerShdw>
                </a:effectLst>
                <a:sym typeface="华文行楷" pitchFamily="2" charset="-122"/>
              </a:rPr>
              <a:t>，</a:t>
            </a:r>
            <a:r>
              <a:rPr lang="en-US" altLang="zh-CN" sz="1700" b="1" dirty="0" smtClean="0">
                <a:effectLst>
                  <a:outerShdw blurRad="38100" dist="38100" dir="2700000" algn="tl">
                    <a:srgbClr val="C0C0C0"/>
                  </a:outerShdw>
                </a:effectLst>
                <a:sym typeface="华文行楷" pitchFamily="2" charset="-122"/>
              </a:rPr>
              <a:t>Database management system</a:t>
            </a:r>
            <a:r>
              <a:rPr lang="en-US" altLang="zh-CN" sz="2400" b="1" dirty="0" smtClean="0">
                <a:effectLst>
                  <a:outerShdw blurRad="38100" dist="38100" dir="2700000" algn="tl">
                    <a:srgbClr val="C0C0C0"/>
                  </a:outerShdw>
                </a:effectLst>
                <a:sym typeface="华文行楷" pitchFamily="2" charset="-122"/>
              </a:rPr>
              <a:t>)</a:t>
            </a:r>
            <a:endParaRPr lang="zh-CN" altLang="zh-CN" sz="2400" b="1" dirty="0" smtClean="0">
              <a:effectLst>
                <a:outerShdw blurRad="38100" dist="38100" dir="2700000" algn="tl">
                  <a:srgbClr val="C0C0C0"/>
                </a:outerShdw>
              </a:effectLst>
            </a:endParaRPr>
          </a:p>
          <a:p>
            <a:pPr lvl="1" eaLnBrk="1" hangingPunct="1">
              <a:defRPr/>
            </a:pPr>
            <a:r>
              <a:rPr lang="zh-CN" altLang="zh-CN" sz="2400" b="1" dirty="0" smtClean="0">
                <a:effectLst>
                  <a:outerShdw blurRad="38100" dist="38100" dir="2700000" algn="tl">
                    <a:srgbClr val="C0C0C0"/>
                  </a:outerShdw>
                </a:effectLst>
                <a:sym typeface="华文行楷" pitchFamily="2" charset="-122"/>
              </a:rPr>
              <a:t>数据库系统</a:t>
            </a:r>
            <a:r>
              <a:rPr lang="en-US" altLang="zh-CN" sz="2400" b="1" dirty="0" smtClean="0">
                <a:effectLst>
                  <a:outerShdw blurRad="38100" dist="38100" dir="2700000" algn="tl">
                    <a:srgbClr val="C0C0C0"/>
                  </a:outerShdw>
                </a:effectLst>
                <a:sym typeface="华文行楷" pitchFamily="2" charset="-122"/>
              </a:rPr>
              <a:t>(DBS</a:t>
            </a:r>
            <a:r>
              <a:rPr lang="zh-CN" altLang="en-US" sz="2400" b="1" dirty="0" smtClean="0">
                <a:effectLst>
                  <a:outerShdw blurRad="38100" dist="38100" dir="2700000" algn="tl">
                    <a:srgbClr val="C0C0C0"/>
                  </a:outerShdw>
                </a:effectLst>
                <a:sym typeface="华文行楷" pitchFamily="2" charset="-122"/>
              </a:rPr>
              <a:t>，</a:t>
            </a:r>
            <a:r>
              <a:rPr lang="en-US" altLang="zh-CN" sz="2400" b="1" dirty="0" smtClean="0">
                <a:effectLst>
                  <a:outerShdw blurRad="38100" dist="38100" dir="2700000" algn="tl">
                    <a:srgbClr val="C0C0C0"/>
                  </a:outerShdw>
                </a:effectLst>
                <a:sym typeface="华文行楷" pitchFamily="2" charset="-122"/>
              </a:rPr>
              <a:t>Database System)</a:t>
            </a:r>
            <a:endParaRPr lang="zh-CN" altLang="zh-CN" sz="2400" b="1" dirty="0" smtClean="0">
              <a:effectLst>
                <a:outerShdw blurRad="38100" dist="38100" dir="2700000" algn="tl">
                  <a:srgbClr val="C0C0C0"/>
                </a:outerShdw>
              </a:effectLst>
            </a:endParaRPr>
          </a:p>
          <a:p>
            <a:pPr eaLnBrk="1" hangingPunct="1">
              <a:defRPr/>
            </a:pPr>
            <a:r>
              <a:rPr lang="zh-CN" altLang="zh-CN" sz="2800" b="1" dirty="0" smtClean="0">
                <a:effectLst>
                  <a:outerShdw blurRad="38100" dist="38100" dir="2700000" algn="tl">
                    <a:srgbClr val="C0C0C0"/>
                  </a:outerShdw>
                </a:effectLst>
              </a:rPr>
              <a:t>数据模型</a:t>
            </a:r>
            <a:endParaRPr lang="en-US" altLang="zh-CN" sz="2800" b="1" dirty="0" smtClean="0">
              <a:effectLst>
                <a:outerShdw blurRad="38100" dist="38100" dir="2700000" algn="tl">
                  <a:srgbClr val="C0C0C0"/>
                </a:outerShdw>
              </a:effectLst>
            </a:endParaRPr>
          </a:p>
          <a:p>
            <a:pPr lvl="1" eaLnBrk="1" hangingPunct="1">
              <a:defRPr/>
            </a:pPr>
            <a:r>
              <a:rPr lang="zh-CN" altLang="zh-CN" sz="2400" b="1" dirty="0" smtClean="0">
                <a:effectLst>
                  <a:outerShdw blurRad="38100" dist="38100" dir="2700000" algn="tl">
                    <a:srgbClr val="C0C0C0"/>
                  </a:outerShdw>
                </a:effectLst>
              </a:rPr>
              <a:t>层次、网状、关系模型</a:t>
            </a:r>
            <a:endParaRPr lang="en-US" altLang="zh-CN" sz="2400" b="1" dirty="0" smtClean="0">
              <a:effectLst>
                <a:outerShdw blurRad="38100" dist="38100" dir="2700000" algn="tl">
                  <a:srgbClr val="C0C0C0"/>
                </a:outerShdw>
              </a:effectLst>
            </a:endParaRPr>
          </a:p>
          <a:p>
            <a:pPr marL="457200" lvl="1" indent="0" eaLnBrk="1" hangingPunct="1">
              <a:buFont typeface="Wingdings" panose="05000000000000000000" pitchFamily="2" charset="2"/>
              <a:buNone/>
              <a:defRPr/>
            </a:pPr>
            <a:endParaRPr lang="en-US" altLang="zh-CN" sz="2400" b="1" dirty="0" smtClean="0">
              <a:effectLst>
                <a:outerShdw blurRad="38100" dist="38100" dir="2700000" algn="tl">
                  <a:srgbClr val="C0C0C0"/>
                </a:outerShdw>
              </a:effectLst>
            </a:endParaRPr>
          </a:p>
          <a:p>
            <a:pPr marL="342900" lvl="1" indent="-342900" eaLnBrk="1" hangingPunct="1">
              <a:buClr>
                <a:schemeClr val="folHlink"/>
              </a:buClr>
              <a:buSzPct val="60000"/>
              <a:defRPr/>
            </a:pPr>
            <a:endParaRPr lang="zh-CN" altLang="zh-CN" b="1" dirty="0" smtClean="0">
              <a:effectLst>
                <a:outerShdw blurRad="38100" dist="38100" dir="2700000" algn="tl">
                  <a:srgbClr val="C0C0C0"/>
                </a:outerShdw>
              </a:effectLst>
            </a:endParaRPr>
          </a:p>
          <a:p>
            <a:pPr eaLnBrk="1" hangingPunct="1">
              <a:defRPr/>
            </a:pPr>
            <a:endParaRPr lang="en-US" altLang="zh-CN" sz="2800" b="1" dirty="0" smtClean="0">
              <a:effectLst>
                <a:outerShdw blurRad="38100" dist="38100" dir="2700000" algn="tl">
                  <a:srgbClr val="C0C0C0"/>
                </a:outerShdw>
              </a:effectLst>
            </a:endParaRPr>
          </a:p>
          <a:p>
            <a:pPr eaLnBrk="1" hangingPunct="1">
              <a:defRPr/>
            </a:pPr>
            <a:endParaRPr lang="zh-CN" altLang="zh-CN" sz="2800" b="1" dirty="0" smtClean="0">
              <a:effectLst>
                <a:outerShdw blurRad="38100" dist="38100" dir="2700000" algn="tl">
                  <a:srgbClr val="C0C0C0"/>
                </a:outerShdw>
              </a:effectLst>
            </a:endParaRPr>
          </a:p>
        </p:txBody>
      </p:sp>
    </p:spTree>
    <p:extLst>
      <p:ext uri="{BB962C8B-B14F-4D97-AF65-F5344CB8AC3E}">
        <p14:creationId xmlns:p14="http://schemas.microsoft.com/office/powerpoint/2010/main" val="18849542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标题 277505">
            <a:extLst/>
          </p:cNvPr>
          <p:cNvSpPr>
            <a:spLocks noGrp="1"/>
          </p:cNvSpPr>
          <p:nvPr>
            <p:ph type="title"/>
          </p:nvPr>
        </p:nvSpPr>
        <p:spPr/>
        <p:txBody>
          <a:bodyPr/>
          <a:lstStyle/>
          <a:p>
            <a:pPr eaLnBrk="1" hangingPunct="1">
              <a:defRPr/>
            </a:pPr>
            <a:r>
              <a:rPr lang="en-US" altLang="zh-CN" b="1" noProof="1" smtClean="0">
                <a:solidFill>
                  <a:srgbClr val="3333FF"/>
                </a:solidFill>
                <a:effectLst>
                  <a:outerShdw blurRad="38100" dist="38100" dir="2700000">
                    <a:srgbClr val="C0C0C0"/>
                  </a:outerShdw>
                </a:effectLst>
                <a:latin typeface="+mj-lt"/>
                <a:ea typeface="楷体_GB2312" pitchFamily="49" charset="-122"/>
              </a:rPr>
              <a:t>5 </a:t>
            </a:r>
            <a:r>
              <a:rPr lang="zh-CN" altLang="en-US" b="1" noProof="1" smtClean="0">
                <a:solidFill>
                  <a:srgbClr val="3333FF"/>
                </a:solidFill>
                <a:effectLst>
                  <a:outerShdw blurRad="38100" dist="38100" dir="2700000">
                    <a:srgbClr val="C0C0C0"/>
                  </a:outerShdw>
                </a:effectLst>
                <a:latin typeface="+mj-lt"/>
                <a:ea typeface="楷体_GB2312" pitchFamily="49" charset="-122"/>
              </a:rPr>
              <a:t>数据库系统体系结构</a:t>
            </a:r>
            <a:endParaRPr lang="zh-CN" altLang="en-US" b="1" noProof="1">
              <a:solidFill>
                <a:srgbClr val="3333FF"/>
              </a:solidFill>
              <a:effectLst>
                <a:outerShdw blurRad="38100" dist="38100" dir="2700000">
                  <a:srgbClr val="C0C0C0"/>
                </a:outerShdw>
              </a:effectLst>
              <a:latin typeface="+mj-lt"/>
              <a:ea typeface="楷体_GB2312" pitchFamily="49" charset="-122"/>
            </a:endParaRPr>
          </a:p>
        </p:txBody>
      </p:sp>
      <p:sp>
        <p:nvSpPr>
          <p:cNvPr id="277507" name="文本占位符 277506">
            <a:extLst/>
          </p:cNvPr>
          <p:cNvSpPr>
            <a:spLocks noGrp="1"/>
          </p:cNvSpPr>
          <p:nvPr>
            <p:ph idx="1"/>
          </p:nvPr>
        </p:nvSpPr>
        <p:spPr>
          <a:xfrm>
            <a:off x="384175" y="1498600"/>
            <a:ext cx="8318500" cy="2627313"/>
          </a:xfrm>
        </p:spPr>
        <p:txBody>
          <a:bodyPr/>
          <a:lstStyle/>
          <a:p>
            <a:pPr marL="342900" lvl="1" indent="-342900" eaLnBrk="1" hangingPunct="1">
              <a:buClr>
                <a:schemeClr val="folHlink"/>
              </a:buClr>
              <a:buSzPct val="60000"/>
              <a:defRPr/>
            </a:pPr>
            <a:r>
              <a:rPr lang="zh-CN" altLang="en-US" b="1" dirty="0">
                <a:effectLst>
                  <a:outerShdw blurRad="38100" dist="38100" dir="2700000" algn="tl">
                    <a:srgbClr val="C0C0C0"/>
                  </a:outerShdw>
                </a:effectLst>
              </a:rPr>
              <a:t>三级模型</a:t>
            </a:r>
            <a:r>
              <a:rPr lang="zh-CN" altLang="en-US" b="1" dirty="0" smtClean="0">
                <a:effectLst>
                  <a:outerShdw blurRad="38100" dist="38100" dir="2700000" algn="tl">
                    <a:srgbClr val="C0C0C0"/>
                  </a:outerShdw>
                </a:effectLst>
              </a:rPr>
              <a:t>体系结构</a:t>
            </a:r>
            <a:endParaRPr lang="en-US" altLang="zh-CN" sz="2800" b="1" dirty="0" smtClean="0">
              <a:effectLst>
                <a:outerShdw blurRad="38100" dist="38100" dir="2700000" algn="tl">
                  <a:srgbClr val="C0C0C0"/>
                </a:outerShdw>
              </a:effectLst>
            </a:endParaRPr>
          </a:p>
          <a:p>
            <a:pPr lvl="1" eaLnBrk="1" hangingPunct="1">
              <a:defRPr/>
            </a:pPr>
            <a:r>
              <a:rPr lang="zh-CN" altLang="en-US" b="1" dirty="0" smtClean="0">
                <a:effectLst>
                  <a:outerShdw blurRad="38100" dist="38100" dir="2700000" algn="tl">
                    <a:srgbClr val="C0C0C0"/>
                  </a:outerShdw>
                </a:effectLst>
              </a:rPr>
              <a:t>三级模式：内模式、模式、外模式</a:t>
            </a:r>
            <a:endParaRPr lang="en-US" altLang="zh-CN" b="1" dirty="0" smtClean="0">
              <a:effectLst>
                <a:outerShdw blurRad="38100" dist="38100" dir="2700000" algn="tl">
                  <a:srgbClr val="C0C0C0"/>
                </a:outerShdw>
              </a:effectLst>
            </a:endParaRPr>
          </a:p>
          <a:p>
            <a:pPr lvl="1" eaLnBrk="1" hangingPunct="1">
              <a:defRPr/>
            </a:pPr>
            <a:r>
              <a:rPr lang="zh-CN" altLang="en-US" b="1" dirty="0" smtClean="0">
                <a:effectLst>
                  <a:outerShdw blurRad="38100" dist="38100" dir="2700000" algn="tl">
                    <a:srgbClr val="C0C0C0"/>
                  </a:outerShdw>
                </a:effectLst>
              </a:rPr>
              <a:t>二级映像</a:t>
            </a:r>
            <a:endParaRPr lang="en-US" altLang="zh-CN" sz="2800" b="1" dirty="0" smtClean="0">
              <a:effectLst>
                <a:outerShdw blurRad="38100" dist="38100" dir="2700000" algn="tl">
                  <a:srgbClr val="C0C0C0"/>
                </a:outerShdw>
              </a:effectLst>
            </a:endParaRPr>
          </a:p>
          <a:p>
            <a:pPr eaLnBrk="1" hangingPunct="1">
              <a:defRPr/>
            </a:pPr>
            <a:endParaRPr lang="zh-CN" altLang="zh-CN" sz="2800" b="1" dirty="0" smtClean="0">
              <a:effectLst>
                <a:outerShdw blurRad="38100" dist="38100" dir="2700000" algn="tl">
                  <a:srgbClr val="C0C0C0"/>
                </a:outerShdw>
              </a:effectLst>
            </a:endParaRPr>
          </a:p>
        </p:txBody>
      </p:sp>
      <p:sp>
        <p:nvSpPr>
          <p:cNvPr id="4608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12213DC5-D689-4D76-A6CC-9C9C2B35FD4C}" type="slidenum">
              <a:rPr altLang="en-US" sz="1400" smtClean="0">
                <a:ea typeface="宋体" panose="02010600030101010101" pitchFamily="2" charset="-122"/>
              </a:rPr>
              <a:pPr algn="r">
                <a:spcBef>
                  <a:spcPct val="0"/>
                </a:spcBef>
                <a:buClrTx/>
                <a:buSzTx/>
                <a:buFont typeface="Arial" panose="020B0604020202020204" pitchFamily="34" charset="0"/>
                <a:buNone/>
              </a:pPr>
              <a:t>64</a:t>
            </a:fld>
            <a:endParaRPr lang="en-US" altLang="en-US" sz="1400"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322238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314369"/>
          <p:cNvSpPr>
            <a:spLocks noGrp="1" noChangeArrowheads="1"/>
          </p:cNvSpPr>
          <p:nvPr>
            <p:ph type="title"/>
          </p:nvPr>
        </p:nvSpPr>
        <p:spPr/>
        <p:txBody>
          <a:bodyPr/>
          <a:lstStyle/>
          <a:p>
            <a:pPr eaLnBrk="1" hangingPunct="1"/>
            <a:r>
              <a:rPr lang="zh-CN" altLang="en-US" b="1" smtClean="0">
                <a:solidFill>
                  <a:srgbClr val="3333FF"/>
                </a:solidFill>
                <a:ea typeface="楷体_GB2312" pitchFamily="49" charset="-122"/>
              </a:rPr>
              <a:t>数据库模式</a:t>
            </a:r>
          </a:p>
        </p:txBody>
      </p:sp>
      <p:sp>
        <p:nvSpPr>
          <p:cNvPr id="118787" name="文本占位符 314370"/>
          <p:cNvSpPr>
            <a:spLocks noGrp="1" noChangeArrowheads="1"/>
          </p:cNvSpPr>
          <p:nvPr>
            <p:ph type="body" idx="1"/>
          </p:nvPr>
        </p:nvSpPr>
        <p:spPr>
          <a:xfrm>
            <a:off x="341313" y="1341438"/>
            <a:ext cx="8574087" cy="5113337"/>
          </a:xfrm>
        </p:spPr>
        <p:txBody>
          <a:bodyPr/>
          <a:lstStyle/>
          <a:p>
            <a:pPr eaLnBrk="1" hangingPunct="1"/>
            <a:r>
              <a:rPr lang="zh-CN" altLang="en-US" b="1" dirty="0" smtClean="0"/>
              <a:t>数据库系统的一个目的是给用户提供数据的抽象视图</a:t>
            </a:r>
            <a:r>
              <a:rPr lang="en-US" altLang="zh-CN" b="1" dirty="0" smtClean="0">
                <a:latin typeface="Times New Roman" panose="02020603050405020304" pitchFamily="18" charset="0"/>
              </a:rPr>
              <a:t>——</a:t>
            </a:r>
            <a:r>
              <a:rPr lang="zh-CN" altLang="en-US" b="1" dirty="0" smtClean="0"/>
              <a:t>模式</a:t>
            </a:r>
          </a:p>
          <a:p>
            <a:pPr eaLnBrk="1" hangingPunct="1"/>
            <a:r>
              <a:rPr lang="zh-CN" altLang="en-US" b="1" dirty="0" smtClean="0">
                <a:solidFill>
                  <a:srgbClr val="0000CC"/>
                </a:solidFill>
              </a:rPr>
              <a:t>模式</a:t>
            </a:r>
            <a:r>
              <a:rPr lang="zh-CN" altLang="en-US" b="1" dirty="0" smtClean="0"/>
              <a:t>（</a:t>
            </a:r>
            <a:r>
              <a:rPr lang="en-US" altLang="zh-CN" b="1" dirty="0" smtClean="0"/>
              <a:t>scheme</a:t>
            </a:r>
            <a:r>
              <a:rPr lang="zh-CN" altLang="en-US" b="1" dirty="0" smtClean="0"/>
              <a:t>）</a:t>
            </a:r>
            <a:endParaRPr lang="zh-CN" altLang="en-US" b="1" dirty="0" smtClean="0">
              <a:ea typeface="仿宋_GB2312" pitchFamily="49" charset="-122"/>
            </a:endParaRPr>
          </a:p>
          <a:p>
            <a:pPr lvl="1" eaLnBrk="1" hangingPunct="1"/>
            <a:r>
              <a:rPr lang="zh-CN" altLang="en-US" b="1" dirty="0" smtClean="0">
                <a:latin typeface="华文新魏" panose="02010800040101010101" pitchFamily="2" charset="-122"/>
              </a:rPr>
              <a:t>定义：对以格式化形式组织的数据库的描述和规定的信息集合</a:t>
            </a:r>
          </a:p>
          <a:p>
            <a:pPr lvl="1" eaLnBrk="1" hangingPunct="1"/>
            <a:r>
              <a:rPr lang="zh-CN" altLang="en-US" b="1" dirty="0" smtClean="0">
                <a:latin typeface="华文新魏" panose="02010800040101010101" pitchFamily="2" charset="-122"/>
              </a:rPr>
              <a:t>数据的抽象，数据的描述</a:t>
            </a:r>
          </a:p>
          <a:p>
            <a:pPr lvl="1" eaLnBrk="1" hangingPunct="1"/>
            <a:r>
              <a:rPr lang="zh-CN" altLang="en-US" b="1" dirty="0" smtClean="0">
                <a:latin typeface="华文新魏" panose="02010800040101010101" pitchFamily="2" charset="-122"/>
              </a:rPr>
              <a:t>系统隐藏关于数据存储和维护的某些细节</a:t>
            </a:r>
            <a:endParaRPr lang="en-US" altLang="zh-CN" b="1" dirty="0" smtClean="0">
              <a:latin typeface="华文新魏" panose="02010800040101010101" pitchFamily="2" charset="-122"/>
            </a:endParaRPr>
          </a:p>
        </p:txBody>
      </p:sp>
      <p:sp>
        <p:nvSpPr>
          <p:cNvPr id="11878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2189323F-86A0-4EB9-AC02-0BBA0E2EEBB2}" type="slidenum">
              <a:rPr altLang="en-US" sz="1400" smtClean="0"/>
              <a:pPr/>
              <a:t>65</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32443396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315393"/>
          <p:cNvSpPr>
            <a:spLocks noGrp="1" noChangeArrowheads="1"/>
          </p:cNvSpPr>
          <p:nvPr>
            <p:ph type="title"/>
          </p:nvPr>
        </p:nvSpPr>
        <p:spPr/>
        <p:txBody>
          <a:bodyPr/>
          <a:lstStyle/>
          <a:p>
            <a:pPr eaLnBrk="1" hangingPunct="1"/>
            <a:r>
              <a:rPr lang="zh-CN" altLang="en-US" b="1" smtClean="0">
                <a:solidFill>
                  <a:srgbClr val="3333FF"/>
                </a:solidFill>
                <a:ea typeface="楷体_GB2312" pitchFamily="49" charset="-122"/>
              </a:rPr>
              <a:t>数据库模式</a:t>
            </a:r>
          </a:p>
        </p:txBody>
      </p:sp>
      <p:sp>
        <p:nvSpPr>
          <p:cNvPr id="120835" name="文本占位符 315394"/>
          <p:cNvSpPr>
            <a:spLocks noGrp="1" noChangeArrowheads="1"/>
          </p:cNvSpPr>
          <p:nvPr>
            <p:ph type="body" idx="1"/>
          </p:nvPr>
        </p:nvSpPr>
        <p:spPr>
          <a:xfrm>
            <a:off x="341313" y="1268413"/>
            <a:ext cx="8574087" cy="5437187"/>
          </a:xfrm>
        </p:spPr>
        <p:txBody>
          <a:bodyPr/>
          <a:lstStyle/>
          <a:p>
            <a:pPr eaLnBrk="1" hangingPunct="1">
              <a:lnSpc>
                <a:spcPct val="80000"/>
              </a:lnSpc>
            </a:pPr>
            <a:r>
              <a:rPr lang="zh-CN" altLang="en-US" b="1" dirty="0" smtClean="0"/>
              <a:t>实例与模式</a:t>
            </a:r>
            <a:endParaRPr lang="zh-CN" altLang="en-US" b="1" dirty="0" smtClean="0">
              <a:solidFill>
                <a:schemeClr val="folHlink"/>
              </a:solidFill>
            </a:endParaRPr>
          </a:p>
          <a:p>
            <a:pPr lvl="1" eaLnBrk="1" hangingPunct="1">
              <a:lnSpc>
                <a:spcPct val="80000"/>
              </a:lnSpc>
            </a:pPr>
            <a:r>
              <a:rPr lang="zh-CN" altLang="en-US" b="1" dirty="0">
                <a:solidFill>
                  <a:schemeClr val="folHlink"/>
                </a:solidFill>
              </a:rPr>
              <a:t>模式：数据库中全体数据的全局逻辑结构和特性的</a:t>
            </a:r>
            <a:r>
              <a:rPr lang="zh-CN" altLang="en-US" b="1" dirty="0" smtClean="0">
                <a:solidFill>
                  <a:schemeClr val="folHlink"/>
                </a:solidFill>
              </a:rPr>
              <a:t>描述</a:t>
            </a:r>
            <a:endParaRPr lang="zh-CN" altLang="en-US" b="1" dirty="0">
              <a:solidFill>
                <a:schemeClr val="folHlink"/>
              </a:solidFill>
            </a:endParaRPr>
          </a:p>
          <a:p>
            <a:pPr lvl="1" eaLnBrk="1" hangingPunct="1">
              <a:lnSpc>
                <a:spcPct val="80000"/>
              </a:lnSpc>
            </a:pPr>
            <a:r>
              <a:rPr lang="zh-CN" altLang="en-US" b="1" dirty="0" smtClean="0">
                <a:solidFill>
                  <a:schemeClr val="folHlink"/>
                </a:solidFill>
              </a:rPr>
              <a:t>实例</a:t>
            </a:r>
            <a:r>
              <a:rPr lang="zh-CN" altLang="en-US" b="1" dirty="0" smtClean="0">
                <a:solidFill>
                  <a:schemeClr val="folHlink"/>
                </a:solidFill>
              </a:rPr>
              <a:t>：特定时刻存储在数据库中的信息的</a:t>
            </a:r>
            <a:r>
              <a:rPr lang="zh-CN" altLang="en-US" b="1" dirty="0" smtClean="0">
                <a:solidFill>
                  <a:schemeClr val="folHlink"/>
                </a:solidFill>
              </a:rPr>
              <a:t>集合</a:t>
            </a:r>
            <a:endParaRPr lang="zh-CN" altLang="en-US" b="1" dirty="0" smtClean="0">
              <a:solidFill>
                <a:schemeClr val="folHlink"/>
              </a:solidFill>
            </a:endParaRPr>
          </a:p>
          <a:p>
            <a:pPr lvl="1" eaLnBrk="1" hangingPunct="1">
              <a:lnSpc>
                <a:spcPct val="80000"/>
              </a:lnSpc>
            </a:pPr>
            <a:r>
              <a:rPr lang="zh-CN" altLang="en-US" b="1" dirty="0" smtClean="0">
                <a:solidFill>
                  <a:schemeClr val="folHlink"/>
                </a:solidFill>
              </a:rPr>
              <a:t>型</a:t>
            </a:r>
            <a:r>
              <a:rPr lang="zh-CN" altLang="en-US" b="1" dirty="0" smtClean="0">
                <a:solidFill>
                  <a:schemeClr val="folHlink"/>
                </a:solidFill>
              </a:rPr>
              <a:t>与值的区别</a:t>
            </a:r>
          </a:p>
          <a:p>
            <a:pPr lvl="1" eaLnBrk="1" hangingPunct="1">
              <a:lnSpc>
                <a:spcPct val="80000"/>
              </a:lnSpc>
            </a:pPr>
            <a:r>
              <a:rPr lang="zh-CN" altLang="en-US" b="1" dirty="0" smtClean="0">
                <a:solidFill>
                  <a:schemeClr val="folHlink"/>
                </a:solidFill>
              </a:rPr>
              <a:t>型</a:t>
            </a:r>
            <a:r>
              <a:rPr lang="zh-CN" altLang="en-US" b="1" dirty="0" smtClean="0">
                <a:solidFill>
                  <a:schemeClr val="folHlink"/>
                </a:solidFill>
              </a:rPr>
              <a:t>是对某一类数据的结构和属性的说明</a:t>
            </a:r>
            <a:endParaRPr lang="en-US" altLang="zh-CN" b="1" dirty="0" smtClean="0">
              <a:solidFill>
                <a:schemeClr val="folHlink"/>
              </a:solidFill>
            </a:endParaRPr>
          </a:p>
          <a:p>
            <a:pPr lvl="1" eaLnBrk="1" hangingPunct="1">
              <a:lnSpc>
                <a:spcPct val="80000"/>
              </a:lnSpc>
            </a:pPr>
            <a:r>
              <a:rPr lang="zh-CN" altLang="en-US" b="1" dirty="0" smtClean="0">
                <a:solidFill>
                  <a:schemeClr val="folHlink"/>
                </a:solidFill>
              </a:rPr>
              <a:t>值是型的一个具体赋值</a:t>
            </a:r>
            <a:endParaRPr lang="en-US" altLang="zh-CN" b="1" dirty="0" smtClean="0">
              <a:solidFill>
                <a:schemeClr val="folHlink"/>
              </a:solidFill>
            </a:endParaRPr>
          </a:p>
          <a:p>
            <a:pPr lvl="1" eaLnBrk="1" hangingPunct="1">
              <a:lnSpc>
                <a:spcPct val="80000"/>
              </a:lnSpc>
            </a:pPr>
            <a:r>
              <a:rPr lang="zh-CN" altLang="en-US" b="1" dirty="0" smtClean="0">
                <a:solidFill>
                  <a:schemeClr val="folHlink"/>
                </a:solidFill>
              </a:rPr>
              <a:t>示例</a:t>
            </a:r>
            <a:endParaRPr lang="zh-CN" altLang="en-US" b="1" dirty="0" smtClean="0">
              <a:solidFill>
                <a:schemeClr val="folHlink"/>
              </a:solidFill>
            </a:endParaRPr>
          </a:p>
          <a:p>
            <a:pPr lvl="1" eaLnBrk="1" hangingPunct="1">
              <a:lnSpc>
                <a:spcPct val="80000"/>
              </a:lnSpc>
              <a:buFont typeface="Wingdings" panose="05000000000000000000" pitchFamily="2" charset="2"/>
              <a:buNone/>
            </a:pPr>
            <a:r>
              <a:rPr lang="zh-CN" altLang="en-US" b="1" dirty="0" smtClean="0">
                <a:solidFill>
                  <a:schemeClr val="folHlink"/>
                </a:solidFill>
              </a:rPr>
              <a:t>	</a:t>
            </a:r>
            <a:r>
              <a:rPr lang="zh-CN" altLang="en-US" b="1" dirty="0" smtClean="0">
                <a:solidFill>
                  <a:schemeClr val="folHlink"/>
                </a:solidFill>
              </a:rPr>
              <a:t>学生记录型</a:t>
            </a:r>
            <a:r>
              <a:rPr lang="zh-CN" altLang="en-US" b="1" dirty="0" smtClean="0">
                <a:solidFill>
                  <a:schemeClr val="folHlink"/>
                </a:solidFill>
                <a:sym typeface="Wingdings" panose="05000000000000000000" pitchFamily="2" charset="2"/>
              </a:rPr>
              <a:t>：</a:t>
            </a:r>
            <a:r>
              <a:rPr lang="en-US" altLang="zh-CN" b="1" dirty="0" smtClean="0">
                <a:solidFill>
                  <a:schemeClr val="folHlink"/>
                </a:solidFill>
                <a:sym typeface="Wingdings" panose="05000000000000000000" pitchFamily="2" charset="2"/>
              </a:rPr>
              <a:t>(</a:t>
            </a:r>
            <a:r>
              <a:rPr lang="zh-CN" altLang="en-US" b="1" dirty="0" smtClean="0">
                <a:solidFill>
                  <a:schemeClr val="folHlink"/>
                </a:solidFill>
                <a:sym typeface="Wingdings" panose="05000000000000000000" pitchFamily="2" charset="2"/>
              </a:rPr>
              <a:t>学号，姓名，性别，系别，年龄，籍贯</a:t>
            </a:r>
            <a:r>
              <a:rPr lang="en-US" altLang="zh-CN" b="1" dirty="0" smtClean="0">
                <a:solidFill>
                  <a:schemeClr val="folHlink"/>
                </a:solidFill>
                <a:sym typeface="Wingdings" panose="05000000000000000000" pitchFamily="2" charset="2"/>
              </a:rPr>
              <a:t>)</a:t>
            </a:r>
          </a:p>
          <a:p>
            <a:pPr lvl="1" eaLnBrk="1" hangingPunct="1">
              <a:lnSpc>
                <a:spcPct val="80000"/>
              </a:lnSpc>
              <a:buNone/>
            </a:pPr>
            <a:r>
              <a:rPr lang="zh-CN" altLang="en-US" b="1" dirty="0" smtClean="0">
                <a:solidFill>
                  <a:schemeClr val="folHlink"/>
                </a:solidFill>
              </a:rPr>
              <a:t>   记录值</a:t>
            </a:r>
            <a:r>
              <a:rPr lang="zh-CN" altLang="en-US" b="1" dirty="0" smtClean="0">
                <a:solidFill>
                  <a:schemeClr val="folHlink"/>
                </a:solidFill>
                <a:sym typeface="Wingdings" panose="05000000000000000000" pitchFamily="2" charset="2"/>
              </a:rPr>
              <a:t>：</a:t>
            </a:r>
            <a:r>
              <a:rPr lang="en-US" altLang="zh-CN" b="1" dirty="0" smtClean="0">
                <a:solidFill>
                  <a:schemeClr val="folHlink"/>
                </a:solidFill>
                <a:sym typeface="Wingdings" panose="05000000000000000000" pitchFamily="2" charset="2"/>
              </a:rPr>
              <a:t>(201315130</a:t>
            </a:r>
            <a:r>
              <a:rPr lang="zh-CN" altLang="en-US" b="1" dirty="0" smtClean="0">
                <a:solidFill>
                  <a:schemeClr val="folHlink"/>
                </a:solidFill>
                <a:sym typeface="Wingdings" panose="05000000000000000000" pitchFamily="2" charset="2"/>
              </a:rPr>
              <a:t>，李明，男，计算机系，</a:t>
            </a:r>
            <a:r>
              <a:rPr lang="en-US" altLang="zh-CN" b="1" dirty="0" smtClean="0">
                <a:solidFill>
                  <a:schemeClr val="folHlink"/>
                </a:solidFill>
                <a:sym typeface="Wingdings" panose="05000000000000000000" pitchFamily="2" charset="2"/>
              </a:rPr>
              <a:t>19</a:t>
            </a:r>
            <a:r>
              <a:rPr lang="zh-CN" altLang="en-US" b="1" dirty="0" smtClean="0">
                <a:solidFill>
                  <a:schemeClr val="folHlink"/>
                </a:solidFill>
                <a:sym typeface="Wingdings" panose="05000000000000000000" pitchFamily="2" charset="2"/>
              </a:rPr>
              <a:t>，江苏南京</a:t>
            </a:r>
            <a:r>
              <a:rPr lang="en-US" altLang="zh-CN" b="1" dirty="0" smtClean="0">
                <a:solidFill>
                  <a:schemeClr val="folHlink"/>
                </a:solidFill>
                <a:sym typeface="Wingdings" panose="05000000000000000000" pitchFamily="2" charset="2"/>
              </a:rPr>
              <a:t>)</a:t>
            </a:r>
            <a:endParaRPr lang="zh-CN" altLang="en-US" b="1" dirty="0">
              <a:solidFill>
                <a:schemeClr val="folHlink"/>
              </a:solidFill>
            </a:endParaRPr>
          </a:p>
        </p:txBody>
      </p:sp>
      <p:sp>
        <p:nvSpPr>
          <p:cNvPr id="120836"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D18E5A36-A45F-428A-8C36-D2033FB7D0D4}" type="slidenum">
              <a:rPr altLang="en-US" sz="1400" smtClean="0"/>
              <a:pPr/>
              <a:t>66</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34593974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317441"/>
          <p:cNvSpPr>
            <a:spLocks noGrp="1" noChangeArrowheads="1"/>
          </p:cNvSpPr>
          <p:nvPr>
            <p:ph type="title"/>
          </p:nvPr>
        </p:nvSpPr>
        <p:spPr/>
        <p:txBody>
          <a:bodyPr/>
          <a:lstStyle/>
          <a:p>
            <a:pPr eaLnBrk="1" hangingPunct="1"/>
            <a:r>
              <a:rPr lang="zh-CN" altLang="en-US" b="1" dirty="0" smtClean="0">
                <a:solidFill>
                  <a:srgbClr val="3333FF"/>
                </a:solidFill>
                <a:ea typeface="楷体_GB2312" pitchFamily="49" charset="-122"/>
              </a:rPr>
              <a:t>数据库模式</a:t>
            </a:r>
          </a:p>
        </p:txBody>
      </p:sp>
      <p:sp>
        <p:nvSpPr>
          <p:cNvPr id="122883" name="文本占位符 317442"/>
          <p:cNvSpPr>
            <a:spLocks noGrp="1" noChangeArrowheads="1"/>
          </p:cNvSpPr>
          <p:nvPr>
            <p:ph type="body" idx="1"/>
          </p:nvPr>
        </p:nvSpPr>
        <p:spPr>
          <a:xfrm>
            <a:off x="228600" y="1371600"/>
            <a:ext cx="8763000" cy="5334000"/>
          </a:xfrm>
        </p:spPr>
        <p:txBody>
          <a:bodyPr/>
          <a:lstStyle/>
          <a:p>
            <a:pPr eaLnBrk="1" hangingPunct="1"/>
            <a:r>
              <a:rPr lang="zh-CN" altLang="en-US" b="1" dirty="0" smtClean="0"/>
              <a:t>模式的分级</a:t>
            </a:r>
            <a:endParaRPr lang="zh-CN" altLang="en-US" b="1" dirty="0" smtClean="0">
              <a:ea typeface="仿宋_GB2312" pitchFamily="49" charset="-122"/>
            </a:endParaRPr>
          </a:p>
          <a:p>
            <a:pPr lvl="1" eaLnBrk="1" hangingPunct="1"/>
            <a:r>
              <a:rPr lang="zh-CN" altLang="en-US" b="1" dirty="0" smtClean="0">
                <a:solidFill>
                  <a:schemeClr val="folHlink"/>
                </a:solidFill>
              </a:rPr>
              <a:t>为了提高数据的物理独立性和逻辑独立性，使数据库的用户观点，即用户看到的数据库，与数据库的物理方面，即实际存储的数据库区分开来，数据库系统的模式是分级的</a:t>
            </a:r>
            <a:endParaRPr lang="zh-CN" altLang="en-US" b="1" dirty="0" smtClean="0">
              <a:solidFill>
                <a:schemeClr val="folHlink"/>
              </a:solidFill>
              <a:ea typeface="仿宋_GB2312" pitchFamily="49" charset="-122"/>
            </a:endParaRPr>
          </a:p>
          <a:p>
            <a:pPr eaLnBrk="1" hangingPunct="1"/>
            <a:r>
              <a:rPr lang="zh-CN" altLang="en-US" b="1" dirty="0" smtClean="0"/>
              <a:t>数据库系统三级模式结构</a:t>
            </a:r>
            <a:endParaRPr lang="zh-CN" altLang="en-US" b="1" dirty="0" smtClean="0">
              <a:ea typeface="仿宋_GB2312" pitchFamily="49" charset="-122"/>
            </a:endParaRPr>
          </a:p>
          <a:p>
            <a:pPr lvl="1" eaLnBrk="1" hangingPunct="1"/>
            <a:r>
              <a:rPr lang="en-US" altLang="zh-CN" b="1" dirty="0" err="1" smtClean="0">
                <a:solidFill>
                  <a:schemeClr val="folHlink"/>
                </a:solidFill>
                <a:latin typeface="华文新魏" panose="02010800040101010101" pitchFamily="2" charset="-122"/>
              </a:rPr>
              <a:t>CODASYL（Conference</a:t>
            </a:r>
            <a:r>
              <a:rPr lang="en-US" altLang="zh-CN" b="1" dirty="0" smtClean="0">
                <a:solidFill>
                  <a:schemeClr val="folHlink"/>
                </a:solidFill>
                <a:latin typeface="华文新魏" panose="02010800040101010101" pitchFamily="2" charset="-122"/>
              </a:rPr>
              <a:t> On Data System Language,</a:t>
            </a:r>
            <a:r>
              <a:rPr lang="zh-CN" altLang="en-US" b="1" dirty="0" smtClean="0">
                <a:solidFill>
                  <a:schemeClr val="folHlink"/>
                </a:solidFill>
                <a:latin typeface="华文新魏" panose="02010800040101010101" pitchFamily="2" charset="-122"/>
              </a:rPr>
              <a:t>美国数据系统语言协商会）提出</a:t>
            </a:r>
            <a:r>
              <a:rPr lang="zh-CN" altLang="en-US" b="1" dirty="0" smtClean="0">
                <a:solidFill>
                  <a:srgbClr val="FF0000"/>
                </a:solidFill>
                <a:latin typeface="华文新魏" panose="02010800040101010101" pitchFamily="2" charset="-122"/>
              </a:rPr>
              <a:t>模式、外模式、</a:t>
            </a:r>
            <a:r>
              <a:rPr lang="zh-CN" altLang="en-US" b="1" dirty="0">
                <a:solidFill>
                  <a:srgbClr val="FF0000"/>
                </a:solidFill>
                <a:latin typeface="华文新魏" panose="02010800040101010101" pitchFamily="2" charset="-122"/>
              </a:rPr>
              <a:t>内</a:t>
            </a:r>
            <a:r>
              <a:rPr lang="zh-CN" altLang="en-US" b="1" dirty="0" smtClean="0">
                <a:solidFill>
                  <a:srgbClr val="FF0000"/>
                </a:solidFill>
                <a:latin typeface="华文新魏" panose="02010800040101010101" pitchFamily="2" charset="-122"/>
              </a:rPr>
              <a:t>模式</a:t>
            </a:r>
            <a:r>
              <a:rPr lang="zh-CN" altLang="en-US" b="1" dirty="0" smtClean="0">
                <a:solidFill>
                  <a:schemeClr val="folHlink"/>
                </a:solidFill>
                <a:latin typeface="华文新魏" panose="02010800040101010101" pitchFamily="2" charset="-122"/>
              </a:rPr>
              <a:t>三级模式的概念。三级模式之间有两级映象</a:t>
            </a:r>
          </a:p>
        </p:txBody>
      </p:sp>
      <p:sp>
        <p:nvSpPr>
          <p:cNvPr id="12288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69E57127-87B2-4F07-A1FC-9DBAD64C7B68}" type="slidenum">
              <a:rPr altLang="en-US" sz="1400" smtClean="0"/>
              <a:pPr/>
              <a:t>67</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38386982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磁盘 318466"/>
          <p:cNvSpPr>
            <a:spLocks noChangeArrowheads="1"/>
          </p:cNvSpPr>
          <p:nvPr/>
        </p:nvSpPr>
        <p:spPr bwMode="auto">
          <a:xfrm>
            <a:off x="4038600" y="5791200"/>
            <a:ext cx="1181100" cy="838200"/>
          </a:xfrm>
          <a:prstGeom prst="flowChartMagneticDisk">
            <a:avLst/>
          </a:prstGeom>
          <a:solidFill>
            <a:srgbClr val="969696"/>
          </a:solidFill>
          <a:ln w="12700" cap="sq">
            <a:solidFill>
              <a:schemeClr val="tx1"/>
            </a:solidFill>
            <a:round/>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数据库</a:t>
            </a:r>
            <a:endParaRPr lang="zh-CN" altLang="en-US"/>
          </a:p>
        </p:txBody>
      </p:sp>
      <p:sp>
        <p:nvSpPr>
          <p:cNvPr id="3" name="棱台 318467"/>
          <p:cNvSpPr>
            <a:spLocks noChangeArrowheads="1"/>
          </p:cNvSpPr>
          <p:nvPr/>
        </p:nvSpPr>
        <p:spPr bwMode="auto">
          <a:xfrm>
            <a:off x="3924300" y="4941888"/>
            <a:ext cx="1524000" cy="533400"/>
          </a:xfrm>
          <a:prstGeom prst="bevel">
            <a:avLst>
              <a:gd name="adj" fmla="val 12500"/>
            </a:avLst>
          </a:prstGeom>
          <a:solidFill>
            <a:srgbClr val="CCFFCC"/>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内模式</a:t>
            </a:r>
            <a:endParaRPr lang="zh-CN" altLang="en-US"/>
          </a:p>
        </p:txBody>
      </p:sp>
      <p:sp>
        <p:nvSpPr>
          <p:cNvPr id="4" name="棱台 318468"/>
          <p:cNvSpPr>
            <a:spLocks noChangeArrowheads="1"/>
          </p:cNvSpPr>
          <p:nvPr/>
        </p:nvSpPr>
        <p:spPr bwMode="auto">
          <a:xfrm>
            <a:off x="3810000" y="4114800"/>
            <a:ext cx="1625600" cy="533400"/>
          </a:xfrm>
          <a:prstGeom prst="bevel">
            <a:avLst>
              <a:gd name="adj" fmla="val 12500"/>
            </a:avLst>
          </a:prstGeom>
          <a:solidFill>
            <a:srgbClr val="99CC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模 式</a:t>
            </a:r>
            <a:endParaRPr lang="zh-CN" altLang="en-US"/>
          </a:p>
        </p:txBody>
      </p:sp>
      <p:sp>
        <p:nvSpPr>
          <p:cNvPr id="5" name="棱台 318469"/>
          <p:cNvSpPr>
            <a:spLocks noChangeArrowheads="1"/>
          </p:cNvSpPr>
          <p:nvPr/>
        </p:nvSpPr>
        <p:spPr bwMode="auto">
          <a:xfrm>
            <a:off x="3810000" y="2819400"/>
            <a:ext cx="1524000" cy="533400"/>
          </a:xfrm>
          <a:prstGeom prst="bevel">
            <a:avLst>
              <a:gd name="adj" fmla="val 12500"/>
            </a:avLst>
          </a:prstGeom>
          <a:solidFill>
            <a:srgbClr val="00FFFF"/>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外模式2</a:t>
            </a:r>
            <a:endParaRPr lang="zh-CN" altLang="en-US"/>
          </a:p>
        </p:txBody>
      </p:sp>
      <p:sp>
        <p:nvSpPr>
          <p:cNvPr id="6" name="棱台 318470"/>
          <p:cNvSpPr>
            <a:spLocks noChangeArrowheads="1"/>
          </p:cNvSpPr>
          <p:nvPr/>
        </p:nvSpPr>
        <p:spPr bwMode="auto">
          <a:xfrm>
            <a:off x="6553200" y="2819400"/>
            <a:ext cx="1524000" cy="533400"/>
          </a:xfrm>
          <a:prstGeom prst="bevel">
            <a:avLst>
              <a:gd name="adj" fmla="val 12500"/>
            </a:avLst>
          </a:prstGeom>
          <a:solidFill>
            <a:srgbClr val="00FFFF"/>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外模式3</a:t>
            </a:r>
            <a:endParaRPr lang="zh-CN" altLang="en-US"/>
          </a:p>
        </p:txBody>
      </p:sp>
      <p:sp>
        <p:nvSpPr>
          <p:cNvPr id="7" name="棱台 318471"/>
          <p:cNvSpPr>
            <a:spLocks noChangeArrowheads="1"/>
          </p:cNvSpPr>
          <p:nvPr/>
        </p:nvSpPr>
        <p:spPr bwMode="auto">
          <a:xfrm>
            <a:off x="1066800" y="2819400"/>
            <a:ext cx="1524000" cy="533400"/>
          </a:xfrm>
          <a:prstGeom prst="bevel">
            <a:avLst>
              <a:gd name="adj" fmla="val 12500"/>
            </a:avLst>
          </a:prstGeom>
          <a:solidFill>
            <a:srgbClr val="00FFFF"/>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外模式1</a:t>
            </a:r>
            <a:endParaRPr lang="zh-CN" altLang="en-US"/>
          </a:p>
        </p:txBody>
      </p:sp>
      <p:sp>
        <p:nvSpPr>
          <p:cNvPr id="8" name="棱台 318472"/>
          <p:cNvSpPr>
            <a:spLocks noChangeArrowheads="1"/>
          </p:cNvSpPr>
          <p:nvPr/>
        </p:nvSpPr>
        <p:spPr bwMode="auto">
          <a:xfrm>
            <a:off x="152400" y="1752600"/>
            <a:ext cx="1755775"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A</a:t>
            </a:r>
            <a:endParaRPr lang="zh-CN" altLang="en-US"/>
          </a:p>
        </p:txBody>
      </p:sp>
      <p:sp>
        <p:nvSpPr>
          <p:cNvPr id="9" name="棱台 318473"/>
          <p:cNvSpPr>
            <a:spLocks noChangeArrowheads="1"/>
          </p:cNvSpPr>
          <p:nvPr/>
        </p:nvSpPr>
        <p:spPr bwMode="auto">
          <a:xfrm>
            <a:off x="1981200" y="1752600"/>
            <a:ext cx="1654175"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B</a:t>
            </a:r>
            <a:endParaRPr lang="zh-CN" altLang="en-US"/>
          </a:p>
        </p:txBody>
      </p:sp>
      <p:sp>
        <p:nvSpPr>
          <p:cNvPr id="10" name="棱台 318474"/>
          <p:cNvSpPr>
            <a:spLocks noChangeArrowheads="1"/>
          </p:cNvSpPr>
          <p:nvPr/>
        </p:nvSpPr>
        <p:spPr bwMode="auto">
          <a:xfrm>
            <a:off x="3810000" y="1752600"/>
            <a:ext cx="1554163"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C</a:t>
            </a:r>
            <a:endParaRPr lang="zh-CN" altLang="en-US"/>
          </a:p>
        </p:txBody>
      </p:sp>
      <p:sp>
        <p:nvSpPr>
          <p:cNvPr id="11" name="棱台 318475"/>
          <p:cNvSpPr>
            <a:spLocks noChangeArrowheads="1"/>
          </p:cNvSpPr>
          <p:nvPr/>
        </p:nvSpPr>
        <p:spPr bwMode="auto">
          <a:xfrm>
            <a:off x="5638800" y="1752600"/>
            <a:ext cx="1670050"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D</a:t>
            </a:r>
            <a:endParaRPr lang="zh-CN" altLang="en-US"/>
          </a:p>
        </p:txBody>
      </p:sp>
      <p:sp>
        <p:nvSpPr>
          <p:cNvPr id="12" name="棱台 318476"/>
          <p:cNvSpPr>
            <a:spLocks noChangeArrowheads="1"/>
          </p:cNvSpPr>
          <p:nvPr/>
        </p:nvSpPr>
        <p:spPr bwMode="auto">
          <a:xfrm>
            <a:off x="7380288" y="1752600"/>
            <a:ext cx="1676400"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E</a:t>
            </a:r>
            <a:endParaRPr lang="zh-CN" altLang="en-US"/>
          </a:p>
        </p:txBody>
      </p:sp>
      <p:sp>
        <p:nvSpPr>
          <p:cNvPr id="13" name="上下箭头 318477"/>
          <p:cNvSpPr>
            <a:spLocks noChangeArrowheads="1"/>
          </p:cNvSpPr>
          <p:nvPr/>
        </p:nvSpPr>
        <p:spPr bwMode="auto">
          <a:xfrm>
            <a:off x="4495800" y="5486400"/>
            <a:ext cx="152400" cy="304800"/>
          </a:xfrm>
          <a:prstGeom prst="upDownArrow">
            <a:avLst>
              <a:gd name="adj1" fmla="val 50000"/>
              <a:gd name="adj2" fmla="val 40000"/>
            </a:avLst>
          </a:prstGeom>
          <a:solidFill>
            <a:schemeClr val="tx1"/>
          </a:solidFill>
          <a:ln w="12700" cap="sq">
            <a:solidFill>
              <a:schemeClr val="tx1"/>
            </a:solidFill>
            <a:miter lim="800000"/>
            <a:headEnd type="none" w="sm" len="sm"/>
            <a:tailEnd type="none" w="sm" len="sm"/>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 name="上下箭头 318478"/>
          <p:cNvSpPr>
            <a:spLocks noChangeArrowheads="1"/>
          </p:cNvSpPr>
          <p:nvPr/>
        </p:nvSpPr>
        <p:spPr bwMode="auto">
          <a:xfrm>
            <a:off x="4495800" y="4648200"/>
            <a:ext cx="152400" cy="304800"/>
          </a:xfrm>
          <a:prstGeom prst="upDownArrow">
            <a:avLst>
              <a:gd name="adj1" fmla="val 50000"/>
              <a:gd name="adj2" fmla="val 40000"/>
            </a:avLst>
          </a:prstGeom>
          <a:solidFill>
            <a:srgbClr val="000000"/>
          </a:solidFill>
          <a:ln w="12700" cap="sq">
            <a:solidFill>
              <a:schemeClr val="tx1"/>
            </a:solidFill>
            <a:miter lim="800000"/>
            <a:headEnd type="none" w="sm" len="sm"/>
            <a:tailEnd type="none" w="sm" len="sm"/>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 name="上下箭头 318479"/>
          <p:cNvSpPr>
            <a:spLocks noChangeArrowheads="1"/>
          </p:cNvSpPr>
          <p:nvPr/>
        </p:nvSpPr>
        <p:spPr bwMode="auto">
          <a:xfrm>
            <a:off x="4495800" y="3352800"/>
            <a:ext cx="152400" cy="762000"/>
          </a:xfrm>
          <a:prstGeom prst="upDownArrow">
            <a:avLst>
              <a:gd name="adj1" fmla="val 50000"/>
              <a:gd name="adj2" fmla="val 100000"/>
            </a:avLst>
          </a:prstGeom>
          <a:solidFill>
            <a:schemeClr val="tx1"/>
          </a:solidFill>
          <a:ln w="12700" cap="sq">
            <a:solidFill>
              <a:schemeClr val="tx1"/>
            </a:solidFill>
            <a:miter lim="800000"/>
            <a:headEnd type="none" w="sm" len="sm"/>
            <a:tailEnd type="none" w="sm" len="sm"/>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 name="直接连接符 318480"/>
          <p:cNvSpPr>
            <a:spLocks noChangeShapeType="1"/>
          </p:cNvSpPr>
          <p:nvPr/>
        </p:nvSpPr>
        <p:spPr bwMode="auto">
          <a:xfrm>
            <a:off x="4648200" y="3733800"/>
            <a:ext cx="2667000" cy="0"/>
          </a:xfrm>
          <a:prstGeom prst="line">
            <a:avLst/>
          </a:prstGeom>
          <a:noFill/>
          <a:ln w="1016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 name="直接连接符 318481"/>
          <p:cNvSpPr>
            <a:spLocks noChangeShapeType="1"/>
          </p:cNvSpPr>
          <p:nvPr/>
        </p:nvSpPr>
        <p:spPr bwMode="auto">
          <a:xfrm>
            <a:off x="1905000" y="3733800"/>
            <a:ext cx="2667000" cy="0"/>
          </a:xfrm>
          <a:prstGeom prst="line">
            <a:avLst/>
          </a:prstGeom>
          <a:noFill/>
          <a:ln w="1016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318482"/>
          <p:cNvSpPr>
            <a:spLocks noChangeShapeType="1"/>
          </p:cNvSpPr>
          <p:nvPr/>
        </p:nvSpPr>
        <p:spPr bwMode="auto">
          <a:xfrm flipV="1">
            <a:off x="1828800" y="3352800"/>
            <a:ext cx="0" cy="381000"/>
          </a:xfrm>
          <a:prstGeom prst="line">
            <a:avLst/>
          </a:prstGeom>
          <a:noFill/>
          <a:ln w="1016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318483"/>
          <p:cNvSpPr>
            <a:spLocks noChangeShapeType="1"/>
          </p:cNvSpPr>
          <p:nvPr/>
        </p:nvSpPr>
        <p:spPr bwMode="auto">
          <a:xfrm flipV="1">
            <a:off x="7315200" y="3352800"/>
            <a:ext cx="0" cy="381000"/>
          </a:xfrm>
          <a:prstGeom prst="line">
            <a:avLst/>
          </a:prstGeom>
          <a:noFill/>
          <a:ln w="1016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318484"/>
          <p:cNvSpPr>
            <a:spLocks noChangeShapeType="1"/>
          </p:cNvSpPr>
          <p:nvPr/>
        </p:nvSpPr>
        <p:spPr bwMode="auto">
          <a:xfrm flipH="1" flipV="1">
            <a:off x="762000" y="2286000"/>
            <a:ext cx="914400" cy="5334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1" name="直接连接符 318485"/>
          <p:cNvSpPr>
            <a:spLocks noChangeShapeType="1"/>
          </p:cNvSpPr>
          <p:nvPr/>
        </p:nvSpPr>
        <p:spPr bwMode="auto">
          <a:xfrm flipH="1" flipV="1">
            <a:off x="6248400" y="2286000"/>
            <a:ext cx="914400" cy="5334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2" name="直接连接符 318486"/>
          <p:cNvSpPr>
            <a:spLocks noChangeShapeType="1"/>
          </p:cNvSpPr>
          <p:nvPr/>
        </p:nvSpPr>
        <p:spPr bwMode="auto">
          <a:xfrm flipV="1">
            <a:off x="1981200" y="2286000"/>
            <a:ext cx="914400" cy="5334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318487"/>
          <p:cNvSpPr>
            <a:spLocks noChangeShapeType="1"/>
          </p:cNvSpPr>
          <p:nvPr/>
        </p:nvSpPr>
        <p:spPr bwMode="auto">
          <a:xfrm flipV="1">
            <a:off x="7467600" y="2286000"/>
            <a:ext cx="914400" cy="5334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24" name="上下箭头 318488"/>
          <p:cNvSpPr>
            <a:spLocks noChangeArrowheads="1"/>
          </p:cNvSpPr>
          <p:nvPr/>
        </p:nvSpPr>
        <p:spPr bwMode="auto">
          <a:xfrm>
            <a:off x="4495800" y="2286000"/>
            <a:ext cx="152400" cy="533400"/>
          </a:xfrm>
          <a:prstGeom prst="upDownArrow">
            <a:avLst>
              <a:gd name="adj1" fmla="val 50000"/>
              <a:gd name="adj2" fmla="val 70000"/>
            </a:avLst>
          </a:prstGeom>
          <a:solidFill>
            <a:schemeClr val="tx1"/>
          </a:solidFill>
          <a:ln w="12700" cap="sq">
            <a:solidFill>
              <a:schemeClr val="tx1"/>
            </a:solidFill>
            <a:miter lim="800000"/>
            <a:headEnd type="none" w="sm" len="sm"/>
            <a:tailEnd type="none" w="sm" len="sm"/>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9" name="灯片编号占位符 1"/>
          <p:cNvSpPr>
            <a:spLocks noGrp="1" noChangeArrowheads="1"/>
          </p:cNvSpPr>
          <p:nvPr>
            <p:ph type="sldNum" sz="quarter" idx="12"/>
          </p:nvPr>
        </p:nvSpPr>
        <p:spPr bwMode="auto">
          <a:xfrm>
            <a:off x="6781800" y="63246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9E7EEE29-B9EF-4AA2-B6CE-B53A1C71C054}" type="slidenum">
              <a:rPr altLang="en-US" sz="1400" smtClean="0"/>
              <a:pPr/>
              <a:t>68</a:t>
            </a:fld>
            <a:endParaRPr lang="zh-CN" altLang="en-US" sz="1400" smtClean="0">
              <a:latin typeface="Times New Roman" panose="02020603050405020304" pitchFamily="18" charset="0"/>
            </a:endParaRPr>
          </a:p>
        </p:txBody>
      </p:sp>
      <p:sp>
        <p:nvSpPr>
          <p:cNvPr id="30" name="标题 317441"/>
          <p:cNvSpPr txBox="1">
            <a:spLocks noChangeArrowheads="1"/>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b="1" dirty="0">
                <a:solidFill>
                  <a:srgbClr val="3333FF"/>
                </a:solidFill>
                <a:ea typeface="楷体_GB2312" pitchFamily="49" charset="-122"/>
              </a:rPr>
              <a:t>三</a:t>
            </a:r>
            <a:r>
              <a:rPr lang="zh-CN" altLang="en-US" b="1" dirty="0" smtClean="0">
                <a:solidFill>
                  <a:srgbClr val="3333FF"/>
                </a:solidFill>
                <a:ea typeface="楷体_GB2312" pitchFamily="49" charset="-122"/>
              </a:rPr>
              <a:t>级模式结构</a:t>
            </a:r>
          </a:p>
        </p:txBody>
      </p:sp>
    </p:spTree>
    <p:extLst>
      <p:ext uri="{BB962C8B-B14F-4D97-AF65-F5344CB8AC3E}">
        <p14:creationId xmlns:p14="http://schemas.microsoft.com/office/powerpoint/2010/main" val="20239098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92233" y="4259520"/>
            <a:ext cx="4451767" cy="2515249"/>
          </a:xfrm>
          <a:prstGeom prst="rect">
            <a:avLst/>
          </a:prstGeom>
        </p:spPr>
      </p:pic>
      <p:sp>
        <p:nvSpPr>
          <p:cNvPr id="3" name="标题 317441"/>
          <p:cNvSpPr txBox="1">
            <a:spLocks noChangeArrowheads="1"/>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b="1" dirty="0" smtClean="0">
                <a:solidFill>
                  <a:srgbClr val="3333FF"/>
                </a:solidFill>
                <a:ea typeface="楷体_GB2312" pitchFamily="49" charset="-122"/>
              </a:rPr>
              <a:t>模式</a:t>
            </a:r>
          </a:p>
        </p:txBody>
      </p:sp>
      <p:sp>
        <p:nvSpPr>
          <p:cNvPr id="4" name="矩形 3"/>
          <p:cNvSpPr/>
          <p:nvPr/>
        </p:nvSpPr>
        <p:spPr>
          <a:xfrm>
            <a:off x="179695" y="1412860"/>
            <a:ext cx="8869046" cy="4204228"/>
          </a:xfrm>
          <a:prstGeom prst="rect">
            <a:avLst/>
          </a:prstGeom>
        </p:spPr>
        <p:txBody>
          <a:bodyPr wrap="square">
            <a:spAutoFit/>
          </a:bodyPr>
          <a:lstStyle/>
          <a:p>
            <a:pPr marL="342900" indent="-342900" algn="just" eaLnBrk="1" hangingPunct="1">
              <a:spcBef>
                <a:spcPct val="20000"/>
              </a:spcBef>
              <a:buFont typeface="Wingdings" panose="05000000000000000000" pitchFamily="2" charset="2"/>
              <a:buChar char="n"/>
            </a:pPr>
            <a:r>
              <a:rPr lang="zh-CN" altLang="en-US" sz="3200" b="1" dirty="0">
                <a:latin typeface="Times New Roman" panose="02020603050405020304" pitchFamily="18" charset="0"/>
                <a:ea typeface="华文楷体" panose="02010600040101010101" pitchFamily="2" charset="-122"/>
                <a:cs typeface="Times New Roman" panose="02020603050405020304" pitchFamily="18" charset="0"/>
              </a:rPr>
              <a:t>模式(</a:t>
            </a:r>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Schema</a:t>
            </a:r>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，逻辑模式</a:t>
            </a:r>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eaLnBrk="1" hangingPunct="1">
              <a:spcBef>
                <a:spcPct val="20000"/>
              </a:spcBef>
              <a:buFont typeface="Wingdings" panose="05000000000000000000" pitchFamily="2" charset="2"/>
              <a:buChar char="n"/>
            </a:pPr>
            <a:r>
              <a:rPr lang="zh-CN" altLang="en-US" sz="2800" b="1" dirty="0">
                <a:latin typeface="华文行楷" panose="02010800040101010101" pitchFamily="2" charset="-122"/>
                <a:ea typeface="华文楷体" panose="02010600040101010101" pitchFamily="2" charset="-122"/>
              </a:rPr>
              <a:t>所有用户的公共数据视图</a:t>
            </a:r>
          </a:p>
          <a:p>
            <a:pPr marL="800100" lvl="1" indent="-342900" algn="just" eaLnBrk="1" hangingPunct="1">
              <a:spcBef>
                <a:spcPct val="20000"/>
              </a:spcBef>
              <a:buFont typeface="Wingdings" panose="05000000000000000000" pitchFamily="2" charset="2"/>
              <a:buChar char="n"/>
            </a:pPr>
            <a:r>
              <a:rPr lang="zh-CN" altLang="en-US" sz="2800" b="1" dirty="0">
                <a:latin typeface="华文行楷" panose="02010800040101010101" pitchFamily="2" charset="-122"/>
                <a:ea typeface="华文楷体" panose="02010600040101010101" pitchFamily="2" charset="-122"/>
              </a:rPr>
              <a:t>是数据库中全体数据的全局逻辑结构和特性的</a:t>
            </a:r>
            <a:r>
              <a:rPr lang="zh-CN" altLang="en-US" sz="2800" b="1" dirty="0" smtClean="0">
                <a:latin typeface="华文行楷" panose="02010800040101010101" pitchFamily="2" charset="-122"/>
                <a:ea typeface="华文楷体" panose="02010600040101010101" pitchFamily="2" charset="-122"/>
              </a:rPr>
              <a:t>描述</a:t>
            </a:r>
            <a:endParaRPr lang="en-US" altLang="zh-CN" sz="2800" b="1" dirty="0" smtClean="0">
              <a:latin typeface="华文行楷" panose="02010800040101010101" pitchFamily="2" charset="-122"/>
              <a:ea typeface="华文楷体" panose="02010600040101010101" pitchFamily="2" charset="-122"/>
            </a:endParaRPr>
          </a:p>
          <a:p>
            <a:pPr marL="800100" lvl="1" indent="-342900" algn="just" eaLnBrk="1" hangingPunct="1">
              <a:spcBef>
                <a:spcPct val="20000"/>
              </a:spcBef>
              <a:buFont typeface="Wingdings" panose="05000000000000000000" pitchFamily="2" charset="2"/>
              <a:buChar char="n"/>
            </a:pPr>
            <a:r>
              <a:rPr lang="zh-CN" altLang="en-US" sz="2800" b="1" dirty="0">
                <a:solidFill>
                  <a:srgbClr val="0000CC"/>
                </a:solidFill>
                <a:latin typeface="华文行楷" panose="02010800040101010101" pitchFamily="2" charset="-122"/>
                <a:ea typeface="华文楷体" panose="02010600040101010101" pitchFamily="2" charset="-122"/>
              </a:rPr>
              <a:t>一</a:t>
            </a:r>
            <a:r>
              <a:rPr lang="zh-CN" altLang="en-US" sz="2800" b="1" dirty="0" smtClean="0">
                <a:solidFill>
                  <a:srgbClr val="0000CC"/>
                </a:solidFill>
                <a:latin typeface="华文行楷" panose="02010800040101010101" pitchFamily="2" charset="-122"/>
                <a:ea typeface="华文楷体" panose="02010600040101010101" pitchFamily="2" charset="-122"/>
              </a:rPr>
              <a:t>个数据库有一个模式</a:t>
            </a:r>
            <a:endParaRPr lang="en-US" altLang="zh-CN" sz="2800" b="1" dirty="0" smtClean="0">
              <a:solidFill>
                <a:srgbClr val="0000CC"/>
              </a:solidFill>
              <a:latin typeface="华文行楷" panose="02010800040101010101" pitchFamily="2" charset="-122"/>
              <a:ea typeface="华文楷体" panose="02010600040101010101" pitchFamily="2" charset="-122"/>
            </a:endParaRPr>
          </a:p>
          <a:p>
            <a:pPr marL="800100" lvl="1" indent="-342900" algn="just" eaLnBrk="1" hangingPunct="1">
              <a:spcBef>
                <a:spcPct val="20000"/>
              </a:spcBef>
              <a:buFont typeface="Wingdings" panose="05000000000000000000" pitchFamily="2" charset="2"/>
              <a:buChar char="n"/>
            </a:pPr>
            <a:r>
              <a:rPr lang="zh-CN" altLang="en-US" sz="2800" b="1" dirty="0" smtClean="0">
                <a:latin typeface="华文行楷" panose="02010800040101010101" pitchFamily="2" charset="-122"/>
                <a:ea typeface="华文楷体" panose="02010600040101010101" pitchFamily="2" charset="-122"/>
              </a:rPr>
              <a:t>与物理环境以及应用无关</a:t>
            </a:r>
            <a:endParaRPr lang="en-US" altLang="zh-CN" sz="2800" b="1" dirty="0" smtClean="0">
              <a:latin typeface="华文行楷" panose="02010800040101010101" pitchFamily="2" charset="-122"/>
              <a:ea typeface="华文楷体" panose="02010600040101010101" pitchFamily="2" charset="-122"/>
            </a:endParaRPr>
          </a:p>
          <a:p>
            <a:pPr marL="800100" lvl="1" indent="-342900" algn="just" eaLnBrk="1" hangingPunct="1">
              <a:spcBef>
                <a:spcPct val="20000"/>
              </a:spcBef>
              <a:buFont typeface="Wingdings" panose="05000000000000000000" pitchFamily="2" charset="2"/>
              <a:buChar char="n"/>
            </a:pPr>
            <a:r>
              <a:rPr lang="zh-CN" altLang="en-US" sz="2800" b="1" dirty="0" smtClean="0">
                <a:solidFill>
                  <a:srgbClr val="0000CC"/>
                </a:solidFill>
                <a:latin typeface="华文行楷" panose="02010800040101010101" pitchFamily="2" charset="-122"/>
                <a:ea typeface="华文楷体" panose="02010600040101010101" pitchFamily="2" charset="-122"/>
              </a:rPr>
              <a:t>定义数据的逻辑结构，</a:t>
            </a:r>
            <a:endParaRPr lang="en-US" altLang="zh-CN" sz="2800" b="1" dirty="0" smtClean="0">
              <a:solidFill>
                <a:srgbClr val="0000CC"/>
              </a:solidFill>
              <a:latin typeface="华文行楷" panose="02010800040101010101" pitchFamily="2" charset="-122"/>
              <a:ea typeface="华文楷体" panose="02010600040101010101" pitchFamily="2" charset="-122"/>
            </a:endParaRPr>
          </a:p>
          <a:p>
            <a:pPr lvl="1" algn="just" eaLnBrk="1" hangingPunct="1">
              <a:spcBef>
                <a:spcPct val="20000"/>
              </a:spcBef>
            </a:pPr>
            <a:r>
              <a:rPr lang="en-US" altLang="zh-CN" sz="2800" b="1" dirty="0">
                <a:solidFill>
                  <a:srgbClr val="0000CC"/>
                </a:solidFill>
                <a:latin typeface="华文行楷" panose="02010800040101010101" pitchFamily="2" charset="-122"/>
                <a:ea typeface="华文楷体" panose="02010600040101010101" pitchFamily="2" charset="-122"/>
              </a:rPr>
              <a:t> </a:t>
            </a:r>
            <a:r>
              <a:rPr lang="en-US" altLang="zh-CN" sz="2800" b="1" dirty="0" smtClean="0">
                <a:solidFill>
                  <a:srgbClr val="0000CC"/>
                </a:solidFill>
                <a:latin typeface="华文行楷" panose="02010800040101010101" pitchFamily="2" charset="-122"/>
                <a:ea typeface="华文楷体" panose="02010600040101010101" pitchFamily="2" charset="-122"/>
              </a:rPr>
              <a:t> </a:t>
            </a:r>
            <a:r>
              <a:rPr lang="zh-CN" altLang="en-US" sz="2800" b="1" dirty="0" smtClean="0">
                <a:solidFill>
                  <a:srgbClr val="0000CC"/>
                </a:solidFill>
                <a:latin typeface="华文行楷" panose="02010800040101010101" pitchFamily="2" charset="-122"/>
                <a:ea typeface="华文楷体" panose="02010600040101010101" pitchFamily="2" charset="-122"/>
              </a:rPr>
              <a:t>数据之间的联系，</a:t>
            </a:r>
            <a:endParaRPr lang="en-US" altLang="zh-CN" sz="2800" b="1" dirty="0" smtClean="0">
              <a:solidFill>
                <a:srgbClr val="0000CC"/>
              </a:solidFill>
              <a:latin typeface="华文行楷" panose="02010800040101010101" pitchFamily="2" charset="-122"/>
              <a:ea typeface="华文楷体" panose="02010600040101010101" pitchFamily="2" charset="-122"/>
            </a:endParaRPr>
          </a:p>
          <a:p>
            <a:pPr lvl="1" algn="just" eaLnBrk="1" hangingPunct="1">
              <a:spcBef>
                <a:spcPct val="20000"/>
              </a:spcBef>
            </a:pPr>
            <a:r>
              <a:rPr lang="zh-CN" altLang="en-US" sz="2800" b="1" dirty="0" smtClean="0">
                <a:solidFill>
                  <a:srgbClr val="0000CC"/>
                </a:solidFill>
                <a:latin typeface="华文行楷" panose="02010800040101010101" pitchFamily="2" charset="-122"/>
                <a:ea typeface="华文楷体" panose="02010600040101010101" pitchFamily="2" charset="-122"/>
              </a:rPr>
              <a:t>数据的约束</a:t>
            </a:r>
            <a:endParaRPr lang="zh-CN" altLang="en-US" sz="2800" b="1" dirty="0">
              <a:solidFill>
                <a:srgbClr val="0000CC"/>
              </a:solidFill>
              <a:latin typeface="华文行楷" panose="02010800040101010101" pitchFamily="2" charset="-122"/>
              <a:ea typeface="华文楷体" panose="02010600040101010101" pitchFamily="2" charset="-122"/>
            </a:endParaRPr>
          </a:p>
        </p:txBody>
      </p:sp>
      <p:sp>
        <p:nvSpPr>
          <p:cNvPr id="5" name="椭圆 4"/>
          <p:cNvSpPr/>
          <p:nvPr/>
        </p:nvSpPr>
        <p:spPr>
          <a:xfrm>
            <a:off x="6156110" y="4869100"/>
            <a:ext cx="1440100" cy="64804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8585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024891" y="1166497"/>
            <a:ext cx="3187084" cy="738704"/>
            <a:chOff x="5487488" y="1397707"/>
            <a:chExt cx="2108848" cy="541747"/>
          </a:xfrm>
        </p:grpSpPr>
        <p:sp>
          <p:nvSpPr>
            <p:cNvPr id="68" name="圆角矩形 67"/>
            <p:cNvSpPr/>
            <p:nvPr/>
          </p:nvSpPr>
          <p:spPr>
            <a:xfrm>
              <a:off x="5487488" y="1424449"/>
              <a:ext cx="2108848" cy="288198"/>
            </a:xfrm>
            <a:prstGeom prst="roundRect">
              <a:avLst/>
            </a:prstGeom>
            <a:solidFill>
              <a:srgbClr val="0070C0"/>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dirty="0">
                <a:cs typeface="+mn-ea"/>
                <a:sym typeface="+mn-lt"/>
              </a:endParaRPr>
            </a:p>
          </p:txBody>
        </p:sp>
        <p:sp>
          <p:nvSpPr>
            <p:cNvPr id="69" name="矩形 68"/>
            <p:cNvSpPr/>
            <p:nvPr/>
          </p:nvSpPr>
          <p:spPr>
            <a:xfrm>
              <a:off x="5620392" y="1397707"/>
              <a:ext cx="1727750" cy="541747"/>
            </a:xfrm>
            <a:prstGeom prst="rect">
              <a:avLst/>
            </a:prstGeom>
          </p:spPr>
          <p:txBody>
            <a:bodyPr wrap="square" lIns="121960" tIns="60980" rIns="121960" bIns="60980">
              <a:spAutoFit/>
            </a:bodyPr>
            <a:lstStyle/>
            <a:p>
              <a:pPr algn="ctr">
                <a:defRPr/>
              </a:pPr>
              <a:r>
                <a:rPr lang="en-US" altLang="zh-CN" sz="2000" b="1" kern="100" dirty="0">
                  <a:solidFill>
                    <a:schemeClr val="bg1"/>
                  </a:solidFill>
                  <a:cs typeface="+mn-ea"/>
                  <a:sym typeface="+mn-lt"/>
                </a:rPr>
                <a:t>4. </a:t>
              </a:r>
              <a:r>
                <a:rPr lang="zh-CN" altLang="en-US" sz="2000" b="1" kern="100" dirty="0">
                  <a:solidFill>
                    <a:schemeClr val="bg1"/>
                  </a:solidFill>
                  <a:cs typeface="+mn-ea"/>
                  <a:sym typeface="+mn-lt"/>
                </a:rPr>
                <a:t>机票预订系统</a:t>
              </a:r>
            </a:p>
          </p:txBody>
        </p:sp>
      </p:grpSp>
      <p:sp>
        <p:nvSpPr>
          <p:cNvPr id="100" name="文本框 99"/>
          <p:cNvSpPr txBox="1"/>
          <p:nvPr/>
        </p:nvSpPr>
        <p:spPr>
          <a:xfrm>
            <a:off x="1469391" y="2214881"/>
            <a:ext cx="6204585" cy="3046095"/>
          </a:xfrm>
          <a:prstGeom prst="rect">
            <a:avLst/>
          </a:prstGeom>
          <a:noFill/>
          <a:ln w="9525">
            <a:noFill/>
          </a:ln>
        </p:spPr>
        <p:txBody>
          <a:bodyPr wrap="square">
            <a:spAutoFit/>
          </a:bodyPr>
          <a:lstStyle/>
          <a:p>
            <a:r>
              <a:rPr lang="zh-CN" altLang="en-US" b="1"/>
              <a:t>数据库系统在机票预订系统应用中，包括的典型数据有：</a:t>
            </a:r>
          </a:p>
          <a:p>
            <a:pPr marL="342900" indent="-342900">
              <a:buFont typeface="Arial" panose="020B0604020202020204" pitchFamily="34" charset="0"/>
              <a:buChar char="•"/>
            </a:pPr>
            <a:r>
              <a:rPr lang="zh-CN" altLang="en-US" b="1"/>
              <a:t>客户信息：客户身份证号、客户名、密码、电话、电子邮箱等；</a:t>
            </a:r>
          </a:p>
          <a:p>
            <a:pPr marL="342900" indent="-342900">
              <a:buFont typeface="Arial" panose="020B0604020202020204" pitchFamily="34" charset="0"/>
              <a:buChar char="•"/>
            </a:pPr>
            <a:r>
              <a:rPr lang="zh-CN" altLang="en-US" b="1"/>
              <a:t>航班信息：航班号、机型、始发地、目的地、时间、价格等；</a:t>
            </a:r>
          </a:p>
          <a:p>
            <a:pPr marL="342900" indent="-342900">
              <a:buFont typeface="Arial" panose="020B0604020202020204" pitchFamily="34" charset="0"/>
              <a:buChar char="•"/>
            </a:pPr>
            <a:r>
              <a:rPr lang="zh-CN" altLang="en-US" b="1"/>
              <a:t>订票信息：客户身份证号、航班号、时间、价格、折扣等。</a:t>
            </a:r>
          </a:p>
        </p:txBody>
      </p:sp>
    </p:spTree>
    <p:extLst>
      <p:ext uri="{BB962C8B-B14F-4D97-AF65-F5344CB8AC3E}">
        <p14:creationId xmlns:p14="http://schemas.microsoft.com/office/powerpoint/2010/main" val="2906832922"/>
      </p:ext>
    </p:extLst>
  </p:cSld>
  <p:clrMapOvr>
    <a:masterClrMapping/>
  </p:clrMapOvr>
  <mc:AlternateContent xmlns:mc="http://schemas.openxmlformats.org/markup-compatibility/2006" xmlns:p14="http://schemas.microsoft.com/office/powerpoint/2010/main">
    <mc:Choice Requires="p14">
      <p:transition p14:dur="0" advTm="11000"/>
    </mc:Choice>
    <mc:Fallback xmlns="">
      <p:transition advTm="11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14217" y="3842398"/>
            <a:ext cx="4451767" cy="2515249"/>
          </a:xfrm>
          <a:prstGeom prst="rect">
            <a:avLst/>
          </a:prstGeom>
        </p:spPr>
      </p:pic>
      <p:sp>
        <p:nvSpPr>
          <p:cNvPr id="3" name="标题 317441"/>
          <p:cNvSpPr txBox="1">
            <a:spLocks noChangeArrowheads="1"/>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b="1" dirty="0" smtClean="0">
                <a:solidFill>
                  <a:srgbClr val="3333FF"/>
                </a:solidFill>
                <a:ea typeface="楷体_GB2312" pitchFamily="49" charset="-122"/>
              </a:rPr>
              <a:t>外模式</a:t>
            </a:r>
          </a:p>
        </p:txBody>
      </p:sp>
      <p:sp>
        <p:nvSpPr>
          <p:cNvPr id="4" name="矩形 3"/>
          <p:cNvSpPr/>
          <p:nvPr/>
        </p:nvSpPr>
        <p:spPr>
          <a:xfrm>
            <a:off x="179695" y="1412860"/>
            <a:ext cx="8869046" cy="3157788"/>
          </a:xfrm>
          <a:prstGeom prst="rect">
            <a:avLst/>
          </a:prstGeom>
        </p:spPr>
        <p:txBody>
          <a:bodyPr wrap="square">
            <a:spAutoFit/>
          </a:bodyPr>
          <a:lstStyle/>
          <a:p>
            <a:pPr marL="342900" indent="-342900" algn="just" eaLnBrk="1" hangingPunct="1">
              <a:spcBef>
                <a:spcPct val="20000"/>
              </a:spcBef>
              <a:buFont typeface="Wingdings" panose="05000000000000000000" pitchFamily="2" charset="2"/>
              <a:buChar char="n"/>
            </a:pPr>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外模式(</a:t>
            </a:r>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sub-Schema</a:t>
            </a:r>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，用户模式，子模式</a:t>
            </a:r>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a:t>
            </a:r>
          </a:p>
          <a:p>
            <a:pPr marL="800100" lvl="1" indent="-342900" algn="just" eaLnBrk="1" hangingPunct="1">
              <a:spcBef>
                <a:spcPct val="20000"/>
              </a:spcBef>
              <a:buFont typeface="Wingdings" panose="05000000000000000000" pitchFamily="2" charset="2"/>
              <a:buChar char="n"/>
            </a:pP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用户的数据视图</a:t>
            </a:r>
          </a:p>
          <a:p>
            <a:pPr marL="800100" lvl="1" indent="-342900" algn="just" eaLnBrk="1" hangingPunct="1">
              <a:spcBef>
                <a:spcPct val="20000"/>
              </a:spcBef>
              <a:buFont typeface="Wingdings" panose="05000000000000000000" pitchFamily="2" charset="2"/>
              <a:buChar char="n"/>
            </a:pPr>
            <a:r>
              <a:rPr lang="zh-CN" altLang="en-US" sz="2800" b="1" dirty="0">
                <a:solidFill>
                  <a:srgbClr val="0000CC"/>
                </a:solidFill>
                <a:latin typeface="Times New Roman" panose="02020603050405020304" pitchFamily="18" charset="0"/>
                <a:ea typeface="华文楷体" panose="02010600040101010101" pitchFamily="2" charset="-122"/>
                <a:cs typeface="Times New Roman" panose="02020603050405020304" pitchFamily="18" charset="0"/>
              </a:rPr>
              <a:t>是数据的局部逻辑结构，模式的</a:t>
            </a:r>
            <a:r>
              <a:rPr lang="zh-CN" altLang="en-US" sz="2800" b="1" dirty="0" smtClean="0">
                <a:solidFill>
                  <a:srgbClr val="0000CC"/>
                </a:solidFill>
                <a:latin typeface="Times New Roman" panose="02020603050405020304" pitchFamily="18" charset="0"/>
                <a:ea typeface="华文楷体" panose="02010600040101010101" pitchFamily="2" charset="-122"/>
                <a:cs typeface="Times New Roman" panose="02020603050405020304" pitchFamily="18" charset="0"/>
              </a:rPr>
              <a:t>子集，反应不同应用的需求</a:t>
            </a:r>
            <a:endParaRPr lang="en-US" altLang="zh-CN" sz="2800" b="1" dirty="0" smtClean="0">
              <a:solidFill>
                <a:srgbClr val="0000CC"/>
              </a:solidFill>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eaLnBrk="1" hangingPunct="1">
              <a:spcBef>
                <a:spcPct val="20000"/>
              </a:spcBef>
              <a:buFont typeface="Wingdings" panose="05000000000000000000" pitchFamily="2" charset="2"/>
              <a:buChar char="n"/>
            </a:pP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可以简化用户视图，保障数据库安全性</a:t>
            </a:r>
            <a:endParaRPr lang="zh-CN" altLang="en-US" sz="2800" b="1" dirty="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eaLnBrk="1" hangingPunct="1">
              <a:spcBef>
                <a:spcPct val="20000"/>
              </a:spcBef>
              <a:buFont typeface="Wingdings" panose="05000000000000000000" pitchFamily="2" charset="2"/>
              <a:buChar char="n"/>
            </a:pP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椭圆 4"/>
          <p:cNvSpPr/>
          <p:nvPr/>
        </p:nvSpPr>
        <p:spPr>
          <a:xfrm>
            <a:off x="5076035" y="4221055"/>
            <a:ext cx="3600250" cy="64804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46586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321537"/>
          <p:cNvSpPr>
            <a:spLocks noGrp="1" noChangeArrowheads="1"/>
          </p:cNvSpPr>
          <p:nvPr>
            <p:ph type="title"/>
          </p:nvPr>
        </p:nvSpPr>
        <p:spPr>
          <a:xfrm>
            <a:off x="685800" y="228600"/>
            <a:ext cx="7772400" cy="914400"/>
          </a:xfrm>
        </p:spPr>
        <p:txBody>
          <a:bodyPr/>
          <a:lstStyle/>
          <a:p>
            <a:pPr eaLnBrk="1" hangingPunct="1"/>
            <a:r>
              <a:rPr lang="zh-CN" altLang="en-US" b="1" smtClean="0">
                <a:solidFill>
                  <a:srgbClr val="3333FF"/>
                </a:solidFill>
                <a:ea typeface="楷体_GB2312" pitchFamily="49" charset="-122"/>
              </a:rPr>
              <a:t>数据库模式</a:t>
            </a:r>
          </a:p>
        </p:txBody>
      </p:sp>
      <p:sp>
        <p:nvSpPr>
          <p:cNvPr id="131075" name="棱台 321538"/>
          <p:cNvSpPr>
            <a:spLocks noChangeArrowheads="1"/>
          </p:cNvSpPr>
          <p:nvPr/>
        </p:nvSpPr>
        <p:spPr bwMode="auto">
          <a:xfrm>
            <a:off x="700088" y="5105400"/>
            <a:ext cx="7739062" cy="533400"/>
          </a:xfrm>
          <a:prstGeom prst="bevel">
            <a:avLst>
              <a:gd name="adj" fmla="val 12500"/>
            </a:avLst>
          </a:prstGeom>
          <a:solidFill>
            <a:srgbClr val="99CC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2800" b="1">
                <a:latin typeface="隶书" panose="02010509060101010101" pitchFamily="49" charset="-122"/>
                <a:ea typeface="隶书" panose="02010509060101010101" pitchFamily="49" charset="-122"/>
              </a:rPr>
              <a:t>S(S#,SNAME,SEX,AGE,ADDRESS,CREDIT,DEGREE)</a:t>
            </a:r>
            <a:endParaRPr lang="en-US" altLang="zh-CN"/>
          </a:p>
        </p:txBody>
      </p:sp>
      <p:sp>
        <p:nvSpPr>
          <p:cNvPr id="131076" name="棱台 321539"/>
          <p:cNvSpPr>
            <a:spLocks noChangeArrowheads="1"/>
          </p:cNvSpPr>
          <p:nvPr/>
        </p:nvSpPr>
        <p:spPr bwMode="auto">
          <a:xfrm>
            <a:off x="381000" y="3276600"/>
            <a:ext cx="3733800" cy="533400"/>
          </a:xfrm>
          <a:prstGeom prst="bevel">
            <a:avLst>
              <a:gd name="adj" fmla="val 12500"/>
            </a:avLst>
          </a:prstGeom>
          <a:solidFill>
            <a:srgbClr val="00FFFF"/>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2800" b="1">
                <a:latin typeface="隶书" panose="02010509060101010101" pitchFamily="49" charset="-122"/>
                <a:ea typeface="隶书" panose="02010509060101010101" pitchFamily="49" charset="-122"/>
              </a:rPr>
              <a:t>S(S#,SNAME,ADDRESS)</a:t>
            </a:r>
          </a:p>
        </p:txBody>
      </p:sp>
      <p:sp>
        <p:nvSpPr>
          <p:cNvPr id="131077" name="棱台 321540"/>
          <p:cNvSpPr>
            <a:spLocks noChangeArrowheads="1"/>
          </p:cNvSpPr>
          <p:nvPr/>
        </p:nvSpPr>
        <p:spPr bwMode="auto">
          <a:xfrm>
            <a:off x="6096000" y="2133600"/>
            <a:ext cx="1524000"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教务处</a:t>
            </a:r>
            <a:endParaRPr lang="zh-CN" altLang="en-US"/>
          </a:p>
        </p:txBody>
      </p:sp>
      <p:sp>
        <p:nvSpPr>
          <p:cNvPr id="131078" name="直接连接符 321541"/>
          <p:cNvSpPr>
            <a:spLocks noChangeShapeType="1"/>
          </p:cNvSpPr>
          <p:nvPr/>
        </p:nvSpPr>
        <p:spPr bwMode="auto">
          <a:xfrm>
            <a:off x="2362200" y="4191000"/>
            <a:ext cx="4419600" cy="0"/>
          </a:xfrm>
          <a:prstGeom prst="line">
            <a:avLst/>
          </a:prstGeom>
          <a:noFill/>
          <a:ln w="1016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31079" name="直接连接符 321542"/>
          <p:cNvSpPr>
            <a:spLocks noChangeShapeType="1"/>
          </p:cNvSpPr>
          <p:nvPr/>
        </p:nvSpPr>
        <p:spPr bwMode="auto">
          <a:xfrm flipV="1">
            <a:off x="2286000" y="3810000"/>
            <a:ext cx="0" cy="381000"/>
          </a:xfrm>
          <a:prstGeom prst="line">
            <a:avLst/>
          </a:prstGeom>
          <a:noFill/>
          <a:ln w="1016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31080" name="直接连接符 321543"/>
          <p:cNvSpPr>
            <a:spLocks noChangeShapeType="1"/>
          </p:cNvSpPr>
          <p:nvPr/>
        </p:nvSpPr>
        <p:spPr bwMode="auto">
          <a:xfrm flipV="1">
            <a:off x="6858000" y="3810000"/>
            <a:ext cx="0" cy="381000"/>
          </a:xfrm>
          <a:prstGeom prst="line">
            <a:avLst/>
          </a:prstGeom>
          <a:noFill/>
          <a:ln w="1016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31081" name="直接连接符 321544"/>
          <p:cNvSpPr>
            <a:spLocks noChangeShapeType="1"/>
          </p:cNvSpPr>
          <p:nvPr/>
        </p:nvSpPr>
        <p:spPr bwMode="auto">
          <a:xfrm flipV="1">
            <a:off x="6858000" y="2667000"/>
            <a:ext cx="0" cy="6096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31082" name="直接连接符 321545"/>
          <p:cNvSpPr>
            <a:spLocks noChangeShapeType="1"/>
          </p:cNvSpPr>
          <p:nvPr/>
        </p:nvSpPr>
        <p:spPr bwMode="auto">
          <a:xfrm flipV="1">
            <a:off x="3200400" y="4633913"/>
            <a:ext cx="1371600" cy="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31083" name="棱台 321546"/>
          <p:cNvSpPr>
            <a:spLocks noChangeArrowheads="1"/>
          </p:cNvSpPr>
          <p:nvPr/>
        </p:nvSpPr>
        <p:spPr bwMode="auto">
          <a:xfrm>
            <a:off x="4953000" y="3276600"/>
            <a:ext cx="3733800" cy="533400"/>
          </a:xfrm>
          <a:prstGeom prst="bevel">
            <a:avLst>
              <a:gd name="adj" fmla="val 12500"/>
            </a:avLst>
          </a:prstGeom>
          <a:solidFill>
            <a:srgbClr val="00FFFF"/>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en-US" altLang="zh-CN" sz="2800" b="1">
                <a:latin typeface="隶书" panose="02010509060101010101" pitchFamily="49" charset="-122"/>
                <a:ea typeface="隶书" panose="02010509060101010101" pitchFamily="49" charset="-122"/>
              </a:rPr>
              <a:t>S(S#,SNAME,CREDIT)</a:t>
            </a:r>
          </a:p>
        </p:txBody>
      </p:sp>
      <p:sp>
        <p:nvSpPr>
          <p:cNvPr id="131084" name="棱台 321547"/>
          <p:cNvSpPr>
            <a:spLocks noChangeArrowheads="1"/>
          </p:cNvSpPr>
          <p:nvPr/>
        </p:nvSpPr>
        <p:spPr bwMode="auto">
          <a:xfrm>
            <a:off x="1524000" y="2133600"/>
            <a:ext cx="1524000"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后勤处</a:t>
            </a:r>
            <a:endParaRPr lang="zh-CN" altLang="en-US"/>
          </a:p>
        </p:txBody>
      </p:sp>
      <p:sp>
        <p:nvSpPr>
          <p:cNvPr id="131085" name="直接连接符 321548"/>
          <p:cNvSpPr>
            <a:spLocks noChangeShapeType="1"/>
          </p:cNvSpPr>
          <p:nvPr/>
        </p:nvSpPr>
        <p:spPr bwMode="auto">
          <a:xfrm flipV="1">
            <a:off x="2286000" y="2667000"/>
            <a:ext cx="0" cy="6096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31086" name="直接连接符 321549"/>
          <p:cNvSpPr>
            <a:spLocks noChangeShapeType="1"/>
          </p:cNvSpPr>
          <p:nvPr/>
        </p:nvSpPr>
        <p:spPr bwMode="auto">
          <a:xfrm flipV="1">
            <a:off x="4572000" y="4191000"/>
            <a:ext cx="0" cy="9144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31087" name="圆角矩形标注 321550"/>
          <p:cNvSpPr>
            <a:spLocks noChangeArrowheads="1"/>
          </p:cNvSpPr>
          <p:nvPr/>
        </p:nvSpPr>
        <p:spPr bwMode="auto">
          <a:xfrm>
            <a:off x="306388" y="4192588"/>
            <a:ext cx="671512" cy="403225"/>
          </a:xfrm>
          <a:prstGeom prst="wedgeRoundRectCallout">
            <a:avLst>
              <a:gd name="adj1" fmla="val 87560"/>
              <a:gd name="adj2" fmla="val -142190"/>
              <a:gd name="adj3" fmla="val 16667"/>
            </a:avLst>
          </a:prstGeom>
          <a:solidFill>
            <a:schemeClr val="accent1"/>
          </a:solidFill>
          <a:ln w="9525">
            <a:solidFill>
              <a:schemeClr val="tx1"/>
            </a:solidFill>
            <a:miter lim="800000"/>
            <a:headEnd/>
            <a:tailEnd/>
          </a:ln>
        </p:spPr>
        <p:txBody>
          <a:bodyPr wrap="none" lIns="0" tIns="0" rIns="0" bIns="0" anchor="ctr" anchorCtr="1">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latin typeface="隶书" panose="02010509060101010101" pitchFamily="49" charset="-122"/>
                <a:ea typeface="隶书" panose="02010509060101010101" pitchFamily="49" charset="-122"/>
              </a:rPr>
              <a:t>视图</a:t>
            </a:r>
          </a:p>
        </p:txBody>
      </p:sp>
      <p:sp>
        <p:nvSpPr>
          <p:cNvPr id="131088" name="圆角矩形标注 321551"/>
          <p:cNvSpPr>
            <a:spLocks noChangeArrowheads="1"/>
          </p:cNvSpPr>
          <p:nvPr/>
        </p:nvSpPr>
        <p:spPr bwMode="auto">
          <a:xfrm>
            <a:off x="8012113" y="4192588"/>
            <a:ext cx="671512" cy="403225"/>
          </a:xfrm>
          <a:prstGeom prst="wedgeRoundRectCallout">
            <a:avLst>
              <a:gd name="adj1" fmla="val -113144"/>
              <a:gd name="adj2" fmla="val -138671"/>
              <a:gd name="adj3" fmla="val 16667"/>
            </a:avLst>
          </a:prstGeom>
          <a:solidFill>
            <a:schemeClr val="accent1"/>
          </a:solidFill>
          <a:ln w="9525">
            <a:solidFill>
              <a:schemeClr val="tx1"/>
            </a:solidFill>
            <a:miter lim="800000"/>
            <a:headEnd/>
            <a:tailEnd/>
          </a:ln>
        </p:spPr>
        <p:txBody>
          <a:bodyPr wrap="none" lIns="0" tIns="0" rIns="0" bIns="0" anchor="ctr" anchorCtr="1">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latin typeface="隶书" panose="02010509060101010101" pitchFamily="49" charset="-122"/>
                <a:ea typeface="隶书" panose="02010509060101010101" pitchFamily="49" charset="-122"/>
              </a:rPr>
              <a:t>视图</a:t>
            </a:r>
          </a:p>
        </p:txBody>
      </p:sp>
      <p:sp>
        <p:nvSpPr>
          <p:cNvPr id="131089" name="圆角矩形标注 321552"/>
          <p:cNvSpPr>
            <a:spLocks noChangeArrowheads="1"/>
          </p:cNvSpPr>
          <p:nvPr/>
        </p:nvSpPr>
        <p:spPr bwMode="auto">
          <a:xfrm>
            <a:off x="6402388" y="6021388"/>
            <a:ext cx="671512" cy="403225"/>
          </a:xfrm>
          <a:prstGeom prst="wedgeRoundRectCallout">
            <a:avLst>
              <a:gd name="adj1" fmla="val -113144"/>
              <a:gd name="adj2" fmla="val -138671"/>
              <a:gd name="adj3" fmla="val 16667"/>
            </a:avLst>
          </a:prstGeom>
          <a:solidFill>
            <a:schemeClr val="accent1"/>
          </a:solidFill>
          <a:ln w="9525">
            <a:solidFill>
              <a:schemeClr val="tx1"/>
            </a:solidFill>
            <a:miter lim="800000"/>
            <a:headEnd/>
            <a:tailEnd/>
          </a:ln>
        </p:spPr>
        <p:txBody>
          <a:bodyPr wrap="none" lIns="0" tIns="0" rIns="0" bIns="0" anchor="ctr" anchorCtr="1">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b="1">
                <a:latin typeface="隶书" panose="02010509060101010101" pitchFamily="49" charset="-122"/>
                <a:ea typeface="隶书" panose="02010509060101010101" pitchFamily="49" charset="-122"/>
              </a:rPr>
              <a:t>模式</a:t>
            </a:r>
          </a:p>
        </p:txBody>
      </p:sp>
      <p:sp>
        <p:nvSpPr>
          <p:cNvPr id="131090"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0DE7E51E-F311-4E97-A3CF-5086017DE347}" type="slidenum">
              <a:rPr altLang="en-US" sz="1400" smtClean="0"/>
              <a:pPr/>
              <a:t>71</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15327874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788015" y="3861030"/>
            <a:ext cx="4451767" cy="2515249"/>
          </a:xfrm>
          <a:prstGeom prst="rect">
            <a:avLst/>
          </a:prstGeom>
        </p:spPr>
      </p:pic>
      <p:sp>
        <p:nvSpPr>
          <p:cNvPr id="3" name="标题 317441"/>
          <p:cNvSpPr txBox="1">
            <a:spLocks noChangeArrowheads="1"/>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b="1" dirty="0">
                <a:solidFill>
                  <a:srgbClr val="3333FF"/>
                </a:solidFill>
                <a:ea typeface="楷体_GB2312" pitchFamily="49" charset="-122"/>
              </a:rPr>
              <a:t>内</a:t>
            </a:r>
            <a:r>
              <a:rPr lang="zh-CN" altLang="en-US" b="1" dirty="0" smtClean="0">
                <a:solidFill>
                  <a:srgbClr val="3333FF"/>
                </a:solidFill>
                <a:ea typeface="楷体_GB2312" pitchFamily="49" charset="-122"/>
              </a:rPr>
              <a:t>模式</a:t>
            </a:r>
          </a:p>
        </p:txBody>
      </p:sp>
      <p:sp>
        <p:nvSpPr>
          <p:cNvPr id="4" name="矩形 3"/>
          <p:cNvSpPr/>
          <p:nvPr/>
        </p:nvSpPr>
        <p:spPr>
          <a:xfrm>
            <a:off x="179695" y="1412860"/>
            <a:ext cx="8869046" cy="2049792"/>
          </a:xfrm>
          <a:prstGeom prst="rect">
            <a:avLst/>
          </a:prstGeom>
        </p:spPr>
        <p:txBody>
          <a:bodyPr wrap="square">
            <a:spAutoFit/>
          </a:bodyPr>
          <a:lstStyle/>
          <a:p>
            <a:pPr marL="342900" indent="-342900" algn="just" eaLnBrk="1" hangingPunct="1">
              <a:spcBef>
                <a:spcPct val="20000"/>
              </a:spcBef>
              <a:buFont typeface="Wingdings" panose="05000000000000000000" pitchFamily="2" charset="2"/>
              <a:buChar char="n"/>
            </a:pPr>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内模式(</a:t>
            </a:r>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Storage Schema,</a:t>
            </a:r>
            <a:r>
              <a:rPr lang="zh-CN" altLang="en-US" sz="3200" b="1" dirty="0" smtClean="0">
                <a:latin typeface="Times New Roman" panose="02020603050405020304" pitchFamily="18" charset="0"/>
                <a:ea typeface="华文楷体" panose="02010600040101010101" pitchFamily="2" charset="-122"/>
                <a:cs typeface="Times New Roman" panose="02020603050405020304" pitchFamily="18" charset="0"/>
              </a:rPr>
              <a:t>存储模式</a:t>
            </a:r>
            <a:r>
              <a:rPr lang="en-US" altLang="zh-CN" sz="3200" b="1" dirty="0" smtClean="0">
                <a:latin typeface="Times New Roman" panose="02020603050405020304" pitchFamily="18" charset="0"/>
                <a:ea typeface="华文楷体" panose="02010600040101010101" pitchFamily="2" charset="-122"/>
                <a:cs typeface="Times New Roman" panose="02020603050405020304" pitchFamily="18" charset="0"/>
              </a:rPr>
              <a:t>)</a:t>
            </a:r>
          </a:p>
          <a:p>
            <a:pPr marL="800100" lvl="1" indent="-342900" algn="just" eaLnBrk="1" hangingPunct="1">
              <a:spcBef>
                <a:spcPct val="20000"/>
              </a:spcBef>
              <a:buFont typeface="Wingdings" panose="05000000000000000000" pitchFamily="2" charset="2"/>
              <a:buChar char="n"/>
            </a:pP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描述数据在数据库中的</a:t>
            </a: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表示方式，存储路径、存储方式、索引方式</a:t>
            </a:r>
            <a:endParaRPr lang="en-US" altLang="zh-CN" sz="2800" b="1" dirty="0" smtClean="0">
              <a:latin typeface="Times New Roman" panose="02020603050405020304" pitchFamily="18" charset="0"/>
              <a:ea typeface="华文楷体" panose="02010600040101010101" pitchFamily="2" charset="-122"/>
              <a:cs typeface="Times New Roman" panose="02020603050405020304" pitchFamily="18" charset="0"/>
            </a:endParaRPr>
          </a:p>
          <a:p>
            <a:pPr marL="800100" lvl="1" indent="-342900" algn="just" eaLnBrk="1" hangingPunct="1">
              <a:spcBef>
                <a:spcPct val="20000"/>
              </a:spcBef>
              <a:buFont typeface="Wingdings" panose="05000000000000000000" pitchFamily="2" charset="2"/>
              <a:buChar char="n"/>
            </a:pPr>
            <a:r>
              <a:rPr lang="zh-CN" altLang="en-US" sz="2800" b="1" dirty="0">
                <a:latin typeface="Times New Roman" panose="02020603050405020304" pitchFamily="18" charset="0"/>
                <a:ea typeface="华文楷体" panose="02010600040101010101" pitchFamily="2" charset="-122"/>
                <a:cs typeface="Times New Roman" panose="02020603050405020304" pitchFamily="18" charset="0"/>
              </a:rPr>
              <a:t>一</a:t>
            </a:r>
            <a:r>
              <a:rPr lang="zh-CN" altLang="en-US" sz="2800" b="1" dirty="0" smtClean="0">
                <a:latin typeface="Times New Roman" panose="02020603050405020304" pitchFamily="18" charset="0"/>
                <a:ea typeface="华文楷体" panose="02010600040101010101" pitchFamily="2" charset="-122"/>
                <a:cs typeface="Times New Roman" panose="02020603050405020304" pitchFamily="18" charset="0"/>
              </a:rPr>
              <a:t>个数据库只有一个内模式</a:t>
            </a:r>
            <a:endParaRPr lang="en-US" altLang="zh-CN" sz="3200"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椭圆 4"/>
          <p:cNvSpPr/>
          <p:nvPr/>
        </p:nvSpPr>
        <p:spPr>
          <a:xfrm>
            <a:off x="6444130" y="5373135"/>
            <a:ext cx="1296090" cy="50403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28246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318465"/>
          <p:cNvSpPr>
            <a:spLocks noGrp="1" noChangeArrowheads="1"/>
          </p:cNvSpPr>
          <p:nvPr>
            <p:ph type="title"/>
          </p:nvPr>
        </p:nvSpPr>
        <p:spPr>
          <a:xfrm>
            <a:off x="685800" y="228600"/>
            <a:ext cx="7772400" cy="914400"/>
          </a:xfrm>
        </p:spPr>
        <p:txBody>
          <a:bodyPr/>
          <a:lstStyle/>
          <a:p>
            <a:pPr eaLnBrk="1" hangingPunct="1"/>
            <a:r>
              <a:rPr lang="zh-CN" altLang="en-US" b="1" dirty="0" smtClean="0">
                <a:solidFill>
                  <a:srgbClr val="3333FF"/>
                </a:solidFill>
                <a:ea typeface="楷体_GB2312" pitchFamily="49" charset="-122"/>
              </a:rPr>
              <a:t>数据库模式</a:t>
            </a:r>
          </a:p>
        </p:txBody>
      </p:sp>
      <p:sp>
        <p:nvSpPr>
          <p:cNvPr id="124931" name="流程图: 磁盘 318466"/>
          <p:cNvSpPr>
            <a:spLocks noChangeArrowheads="1"/>
          </p:cNvSpPr>
          <p:nvPr/>
        </p:nvSpPr>
        <p:spPr bwMode="auto">
          <a:xfrm>
            <a:off x="4038600" y="5791200"/>
            <a:ext cx="1181100" cy="838200"/>
          </a:xfrm>
          <a:prstGeom prst="flowChartMagneticDisk">
            <a:avLst/>
          </a:prstGeom>
          <a:solidFill>
            <a:srgbClr val="969696"/>
          </a:solidFill>
          <a:ln w="12700" cap="sq">
            <a:solidFill>
              <a:schemeClr val="tx1"/>
            </a:solidFill>
            <a:round/>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数据库</a:t>
            </a:r>
            <a:endParaRPr lang="zh-CN" altLang="en-US"/>
          </a:p>
        </p:txBody>
      </p:sp>
      <p:sp>
        <p:nvSpPr>
          <p:cNvPr id="124932" name="棱台 318467"/>
          <p:cNvSpPr>
            <a:spLocks noChangeArrowheads="1"/>
          </p:cNvSpPr>
          <p:nvPr/>
        </p:nvSpPr>
        <p:spPr bwMode="auto">
          <a:xfrm>
            <a:off x="3924300" y="4941888"/>
            <a:ext cx="1524000" cy="533400"/>
          </a:xfrm>
          <a:prstGeom prst="bevel">
            <a:avLst>
              <a:gd name="adj" fmla="val 12500"/>
            </a:avLst>
          </a:prstGeom>
          <a:solidFill>
            <a:srgbClr val="CCFFCC"/>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内模式</a:t>
            </a:r>
            <a:endParaRPr lang="zh-CN" altLang="en-US"/>
          </a:p>
        </p:txBody>
      </p:sp>
      <p:sp>
        <p:nvSpPr>
          <p:cNvPr id="124933" name="棱台 318468"/>
          <p:cNvSpPr>
            <a:spLocks noChangeArrowheads="1"/>
          </p:cNvSpPr>
          <p:nvPr/>
        </p:nvSpPr>
        <p:spPr bwMode="auto">
          <a:xfrm>
            <a:off x="3810000" y="4114800"/>
            <a:ext cx="1625600" cy="533400"/>
          </a:xfrm>
          <a:prstGeom prst="bevel">
            <a:avLst>
              <a:gd name="adj" fmla="val 12500"/>
            </a:avLst>
          </a:prstGeom>
          <a:solidFill>
            <a:srgbClr val="99CC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模 式</a:t>
            </a:r>
            <a:endParaRPr lang="zh-CN" altLang="en-US"/>
          </a:p>
        </p:txBody>
      </p:sp>
      <p:sp>
        <p:nvSpPr>
          <p:cNvPr id="124934" name="棱台 318469"/>
          <p:cNvSpPr>
            <a:spLocks noChangeArrowheads="1"/>
          </p:cNvSpPr>
          <p:nvPr/>
        </p:nvSpPr>
        <p:spPr bwMode="auto">
          <a:xfrm>
            <a:off x="3810000" y="2819400"/>
            <a:ext cx="1524000" cy="533400"/>
          </a:xfrm>
          <a:prstGeom prst="bevel">
            <a:avLst>
              <a:gd name="adj" fmla="val 12500"/>
            </a:avLst>
          </a:prstGeom>
          <a:solidFill>
            <a:srgbClr val="00FFFF"/>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外模式2</a:t>
            </a:r>
            <a:endParaRPr lang="zh-CN" altLang="en-US"/>
          </a:p>
        </p:txBody>
      </p:sp>
      <p:sp>
        <p:nvSpPr>
          <p:cNvPr id="124935" name="棱台 318470"/>
          <p:cNvSpPr>
            <a:spLocks noChangeArrowheads="1"/>
          </p:cNvSpPr>
          <p:nvPr/>
        </p:nvSpPr>
        <p:spPr bwMode="auto">
          <a:xfrm>
            <a:off x="6553200" y="2819400"/>
            <a:ext cx="1524000" cy="533400"/>
          </a:xfrm>
          <a:prstGeom prst="bevel">
            <a:avLst>
              <a:gd name="adj" fmla="val 12500"/>
            </a:avLst>
          </a:prstGeom>
          <a:solidFill>
            <a:srgbClr val="00FFFF"/>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外模式3</a:t>
            </a:r>
            <a:endParaRPr lang="zh-CN" altLang="en-US"/>
          </a:p>
        </p:txBody>
      </p:sp>
      <p:sp>
        <p:nvSpPr>
          <p:cNvPr id="124936" name="棱台 318471"/>
          <p:cNvSpPr>
            <a:spLocks noChangeArrowheads="1"/>
          </p:cNvSpPr>
          <p:nvPr/>
        </p:nvSpPr>
        <p:spPr bwMode="auto">
          <a:xfrm>
            <a:off x="1066800" y="2819400"/>
            <a:ext cx="1524000" cy="533400"/>
          </a:xfrm>
          <a:prstGeom prst="bevel">
            <a:avLst>
              <a:gd name="adj" fmla="val 12500"/>
            </a:avLst>
          </a:prstGeom>
          <a:solidFill>
            <a:srgbClr val="00FFFF"/>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外模式1</a:t>
            </a:r>
            <a:endParaRPr lang="zh-CN" altLang="en-US"/>
          </a:p>
        </p:txBody>
      </p:sp>
      <p:sp>
        <p:nvSpPr>
          <p:cNvPr id="124937" name="棱台 318472"/>
          <p:cNvSpPr>
            <a:spLocks noChangeArrowheads="1"/>
          </p:cNvSpPr>
          <p:nvPr/>
        </p:nvSpPr>
        <p:spPr bwMode="auto">
          <a:xfrm>
            <a:off x="152400" y="1752600"/>
            <a:ext cx="1755775"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A</a:t>
            </a:r>
            <a:endParaRPr lang="zh-CN" altLang="en-US"/>
          </a:p>
        </p:txBody>
      </p:sp>
      <p:sp>
        <p:nvSpPr>
          <p:cNvPr id="124938" name="棱台 318473"/>
          <p:cNvSpPr>
            <a:spLocks noChangeArrowheads="1"/>
          </p:cNvSpPr>
          <p:nvPr/>
        </p:nvSpPr>
        <p:spPr bwMode="auto">
          <a:xfrm>
            <a:off x="1981200" y="1752600"/>
            <a:ext cx="1654175"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B</a:t>
            </a:r>
            <a:endParaRPr lang="zh-CN" altLang="en-US"/>
          </a:p>
        </p:txBody>
      </p:sp>
      <p:sp>
        <p:nvSpPr>
          <p:cNvPr id="124939" name="棱台 318474"/>
          <p:cNvSpPr>
            <a:spLocks noChangeArrowheads="1"/>
          </p:cNvSpPr>
          <p:nvPr/>
        </p:nvSpPr>
        <p:spPr bwMode="auto">
          <a:xfrm>
            <a:off x="3810000" y="1752600"/>
            <a:ext cx="1554163"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C</a:t>
            </a:r>
            <a:endParaRPr lang="zh-CN" altLang="en-US"/>
          </a:p>
        </p:txBody>
      </p:sp>
      <p:sp>
        <p:nvSpPr>
          <p:cNvPr id="124940" name="棱台 318475"/>
          <p:cNvSpPr>
            <a:spLocks noChangeArrowheads="1"/>
          </p:cNvSpPr>
          <p:nvPr/>
        </p:nvSpPr>
        <p:spPr bwMode="auto">
          <a:xfrm>
            <a:off x="5638800" y="1752600"/>
            <a:ext cx="1670050"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D</a:t>
            </a:r>
            <a:endParaRPr lang="zh-CN" altLang="en-US"/>
          </a:p>
        </p:txBody>
      </p:sp>
      <p:sp>
        <p:nvSpPr>
          <p:cNvPr id="124941" name="棱台 318476"/>
          <p:cNvSpPr>
            <a:spLocks noChangeArrowheads="1"/>
          </p:cNvSpPr>
          <p:nvPr/>
        </p:nvSpPr>
        <p:spPr bwMode="auto">
          <a:xfrm>
            <a:off x="7380288" y="1752600"/>
            <a:ext cx="1676400" cy="533400"/>
          </a:xfrm>
          <a:prstGeom prst="bevel">
            <a:avLst>
              <a:gd name="adj" fmla="val 12500"/>
            </a:avLst>
          </a:prstGeom>
          <a:solidFill>
            <a:srgbClr val="00FF00"/>
          </a:solidFill>
          <a:ln w="12700" cap="sq">
            <a:solidFill>
              <a:schemeClr val="tx1"/>
            </a:solidFill>
            <a:miter lim="800000"/>
            <a:headEnd type="none" w="sm" len="sm"/>
            <a:tailEnd type="none" w="sm" len="sm"/>
          </a:ln>
        </p:spPr>
        <p:txBody>
          <a:bodyPr wrap="none" anchor="ct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应用</a:t>
            </a:r>
            <a:r>
              <a:rPr lang="en-US" altLang="zh-CN" sz="2800" b="1">
                <a:latin typeface="隶书" panose="02010509060101010101" pitchFamily="49" charset="-122"/>
                <a:ea typeface="隶书" panose="02010509060101010101" pitchFamily="49" charset="-122"/>
              </a:rPr>
              <a:t>E</a:t>
            </a:r>
            <a:endParaRPr lang="zh-CN" altLang="en-US"/>
          </a:p>
        </p:txBody>
      </p:sp>
      <p:sp>
        <p:nvSpPr>
          <p:cNvPr id="124942" name="上下箭头 318477"/>
          <p:cNvSpPr>
            <a:spLocks noChangeArrowheads="1"/>
          </p:cNvSpPr>
          <p:nvPr/>
        </p:nvSpPr>
        <p:spPr bwMode="auto">
          <a:xfrm>
            <a:off x="4495800" y="5486400"/>
            <a:ext cx="152400" cy="304800"/>
          </a:xfrm>
          <a:prstGeom prst="upDownArrow">
            <a:avLst>
              <a:gd name="adj1" fmla="val 50000"/>
              <a:gd name="adj2" fmla="val 40000"/>
            </a:avLst>
          </a:prstGeom>
          <a:solidFill>
            <a:schemeClr val="tx1"/>
          </a:solidFill>
          <a:ln w="12700" cap="sq">
            <a:solidFill>
              <a:schemeClr val="tx1"/>
            </a:solidFill>
            <a:miter lim="800000"/>
            <a:headEnd type="none" w="sm" len="sm"/>
            <a:tailEnd type="none" w="sm" len="sm"/>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943" name="上下箭头 318478"/>
          <p:cNvSpPr>
            <a:spLocks noChangeArrowheads="1"/>
          </p:cNvSpPr>
          <p:nvPr/>
        </p:nvSpPr>
        <p:spPr bwMode="auto">
          <a:xfrm>
            <a:off x="4495800" y="4648200"/>
            <a:ext cx="152400" cy="304800"/>
          </a:xfrm>
          <a:prstGeom prst="upDownArrow">
            <a:avLst>
              <a:gd name="adj1" fmla="val 50000"/>
              <a:gd name="adj2" fmla="val 40000"/>
            </a:avLst>
          </a:prstGeom>
          <a:solidFill>
            <a:srgbClr val="000000"/>
          </a:solidFill>
          <a:ln w="12700" cap="sq">
            <a:solidFill>
              <a:schemeClr val="tx1"/>
            </a:solidFill>
            <a:miter lim="800000"/>
            <a:headEnd type="none" w="sm" len="sm"/>
            <a:tailEnd type="none" w="sm" len="sm"/>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944" name="上下箭头 318479"/>
          <p:cNvSpPr>
            <a:spLocks noChangeArrowheads="1"/>
          </p:cNvSpPr>
          <p:nvPr/>
        </p:nvSpPr>
        <p:spPr bwMode="auto">
          <a:xfrm>
            <a:off x="4495800" y="3352800"/>
            <a:ext cx="152400" cy="762000"/>
          </a:xfrm>
          <a:prstGeom prst="upDownArrow">
            <a:avLst>
              <a:gd name="adj1" fmla="val 50000"/>
              <a:gd name="adj2" fmla="val 100000"/>
            </a:avLst>
          </a:prstGeom>
          <a:solidFill>
            <a:schemeClr val="tx1"/>
          </a:solidFill>
          <a:ln w="12700" cap="sq">
            <a:solidFill>
              <a:schemeClr val="tx1"/>
            </a:solidFill>
            <a:miter lim="800000"/>
            <a:headEnd type="none" w="sm" len="sm"/>
            <a:tailEnd type="none" w="sm" len="sm"/>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945" name="直接连接符 318480"/>
          <p:cNvSpPr>
            <a:spLocks noChangeShapeType="1"/>
          </p:cNvSpPr>
          <p:nvPr/>
        </p:nvSpPr>
        <p:spPr bwMode="auto">
          <a:xfrm>
            <a:off x="4648200" y="3733800"/>
            <a:ext cx="2667000" cy="0"/>
          </a:xfrm>
          <a:prstGeom prst="line">
            <a:avLst/>
          </a:prstGeom>
          <a:noFill/>
          <a:ln w="1016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4946" name="直接连接符 318481"/>
          <p:cNvSpPr>
            <a:spLocks noChangeShapeType="1"/>
          </p:cNvSpPr>
          <p:nvPr/>
        </p:nvSpPr>
        <p:spPr bwMode="auto">
          <a:xfrm>
            <a:off x="1905000" y="3733800"/>
            <a:ext cx="2667000" cy="0"/>
          </a:xfrm>
          <a:prstGeom prst="line">
            <a:avLst/>
          </a:prstGeom>
          <a:noFill/>
          <a:ln w="1016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24947" name="直接连接符 318482"/>
          <p:cNvSpPr>
            <a:spLocks noChangeShapeType="1"/>
          </p:cNvSpPr>
          <p:nvPr/>
        </p:nvSpPr>
        <p:spPr bwMode="auto">
          <a:xfrm flipV="1">
            <a:off x="1828800" y="3352800"/>
            <a:ext cx="0" cy="381000"/>
          </a:xfrm>
          <a:prstGeom prst="line">
            <a:avLst/>
          </a:prstGeom>
          <a:noFill/>
          <a:ln w="1016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4948" name="直接连接符 318483"/>
          <p:cNvSpPr>
            <a:spLocks noChangeShapeType="1"/>
          </p:cNvSpPr>
          <p:nvPr/>
        </p:nvSpPr>
        <p:spPr bwMode="auto">
          <a:xfrm flipV="1">
            <a:off x="7315200" y="3352800"/>
            <a:ext cx="0" cy="381000"/>
          </a:xfrm>
          <a:prstGeom prst="line">
            <a:avLst/>
          </a:prstGeom>
          <a:noFill/>
          <a:ln w="1016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4949" name="直接连接符 318484"/>
          <p:cNvSpPr>
            <a:spLocks noChangeShapeType="1"/>
          </p:cNvSpPr>
          <p:nvPr/>
        </p:nvSpPr>
        <p:spPr bwMode="auto">
          <a:xfrm flipH="1" flipV="1">
            <a:off x="762000" y="2286000"/>
            <a:ext cx="914400" cy="5334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4950" name="直接连接符 318485"/>
          <p:cNvSpPr>
            <a:spLocks noChangeShapeType="1"/>
          </p:cNvSpPr>
          <p:nvPr/>
        </p:nvSpPr>
        <p:spPr bwMode="auto">
          <a:xfrm flipH="1" flipV="1">
            <a:off x="6248400" y="2286000"/>
            <a:ext cx="914400" cy="5334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4951" name="直接连接符 318486"/>
          <p:cNvSpPr>
            <a:spLocks noChangeShapeType="1"/>
          </p:cNvSpPr>
          <p:nvPr/>
        </p:nvSpPr>
        <p:spPr bwMode="auto">
          <a:xfrm flipV="1">
            <a:off x="1981200" y="2286000"/>
            <a:ext cx="914400" cy="5334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4952" name="直接连接符 318487"/>
          <p:cNvSpPr>
            <a:spLocks noChangeShapeType="1"/>
          </p:cNvSpPr>
          <p:nvPr/>
        </p:nvSpPr>
        <p:spPr bwMode="auto">
          <a:xfrm flipV="1">
            <a:off x="7467600" y="2286000"/>
            <a:ext cx="914400" cy="5334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4953" name="上下箭头 318488"/>
          <p:cNvSpPr>
            <a:spLocks noChangeArrowheads="1"/>
          </p:cNvSpPr>
          <p:nvPr/>
        </p:nvSpPr>
        <p:spPr bwMode="auto">
          <a:xfrm>
            <a:off x="4495800" y="2286000"/>
            <a:ext cx="152400" cy="533400"/>
          </a:xfrm>
          <a:prstGeom prst="upDownArrow">
            <a:avLst>
              <a:gd name="adj1" fmla="val 50000"/>
              <a:gd name="adj2" fmla="val 70000"/>
            </a:avLst>
          </a:prstGeom>
          <a:solidFill>
            <a:schemeClr val="tx1"/>
          </a:solidFill>
          <a:ln w="12700" cap="sq">
            <a:solidFill>
              <a:schemeClr val="tx1"/>
            </a:solidFill>
            <a:miter lim="800000"/>
            <a:headEnd type="none" w="sm" len="sm"/>
            <a:tailEnd type="none" w="sm" len="sm"/>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4954" name="文本框 318489"/>
          <p:cNvSpPr txBox="1">
            <a:spLocks noChangeArrowheads="1"/>
          </p:cNvSpPr>
          <p:nvPr/>
        </p:nvSpPr>
        <p:spPr bwMode="auto">
          <a:xfrm>
            <a:off x="0" y="3962400"/>
            <a:ext cx="3057525" cy="519113"/>
          </a:xfrm>
          <a:prstGeom prst="rect">
            <a:avLst/>
          </a:prstGeom>
          <a:solidFill>
            <a:srgbClr val="FF00F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外模式/模式映象</a:t>
            </a:r>
            <a:endParaRPr lang="zh-CN" altLang="en-US">
              <a:latin typeface="隶书" panose="02010509060101010101" pitchFamily="49" charset="-122"/>
              <a:ea typeface="隶书" panose="02010509060101010101" pitchFamily="49" charset="-122"/>
            </a:endParaRPr>
          </a:p>
        </p:txBody>
      </p:sp>
      <p:sp>
        <p:nvSpPr>
          <p:cNvPr id="124955" name="文本框 318490"/>
          <p:cNvSpPr txBox="1">
            <a:spLocks noChangeArrowheads="1"/>
          </p:cNvSpPr>
          <p:nvPr/>
        </p:nvSpPr>
        <p:spPr bwMode="auto">
          <a:xfrm>
            <a:off x="6086475" y="4510088"/>
            <a:ext cx="3057525" cy="519112"/>
          </a:xfrm>
          <a:prstGeom prst="rect">
            <a:avLst/>
          </a:prstGeom>
          <a:solidFill>
            <a:srgbClr val="FF00FF"/>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pPr>
            <a:r>
              <a:rPr lang="zh-CN" altLang="en-US" sz="2800" b="1">
                <a:latin typeface="隶书" panose="02010509060101010101" pitchFamily="49" charset="-122"/>
                <a:ea typeface="隶书" panose="02010509060101010101" pitchFamily="49" charset="-122"/>
              </a:rPr>
              <a:t>模式/内模式映象</a:t>
            </a:r>
            <a:endParaRPr lang="zh-CN" altLang="en-US">
              <a:latin typeface="隶书" panose="02010509060101010101" pitchFamily="49" charset="-122"/>
              <a:ea typeface="隶书" panose="02010509060101010101" pitchFamily="49" charset="-122"/>
            </a:endParaRPr>
          </a:p>
        </p:txBody>
      </p:sp>
      <p:sp>
        <p:nvSpPr>
          <p:cNvPr id="124956" name="直接连接符 318491"/>
          <p:cNvSpPr>
            <a:spLocks noChangeShapeType="1"/>
          </p:cNvSpPr>
          <p:nvPr/>
        </p:nvSpPr>
        <p:spPr bwMode="auto">
          <a:xfrm flipV="1">
            <a:off x="2971800" y="3810000"/>
            <a:ext cx="1524000" cy="45720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4957" name="直接连接符 318492"/>
          <p:cNvSpPr>
            <a:spLocks noChangeShapeType="1"/>
          </p:cNvSpPr>
          <p:nvPr/>
        </p:nvSpPr>
        <p:spPr bwMode="auto">
          <a:xfrm flipV="1">
            <a:off x="4572000" y="4800600"/>
            <a:ext cx="1524000" cy="0"/>
          </a:xfrm>
          <a:prstGeom prst="line">
            <a:avLst/>
          </a:prstGeom>
          <a:noFill/>
          <a:ln w="1016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495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fld id="{9E7EEE29-B9EF-4AA2-B6CE-B53A1C71C054}" type="slidenum">
              <a:rPr altLang="en-US" sz="1400" smtClean="0"/>
              <a:pPr/>
              <a:t>73</a:t>
            </a:fld>
            <a:endParaRPr lang="zh-CN" altLang="en-US" sz="1400" smtClean="0">
              <a:latin typeface="Times New Roman" panose="02020603050405020304" pitchFamily="18" charset="0"/>
            </a:endParaRPr>
          </a:p>
        </p:txBody>
      </p:sp>
    </p:spTree>
    <p:extLst>
      <p:ext uri="{BB962C8B-B14F-4D97-AF65-F5344CB8AC3E}">
        <p14:creationId xmlns:p14="http://schemas.microsoft.com/office/powerpoint/2010/main" val="14215103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03780" y="4471692"/>
            <a:ext cx="6915471" cy="2232155"/>
          </a:xfrm>
          <a:prstGeom prst="rect">
            <a:avLst/>
          </a:prstGeom>
        </p:spPr>
      </p:pic>
      <p:sp>
        <p:nvSpPr>
          <p:cNvPr id="3" name="标题 320513"/>
          <p:cNvSpPr txBox="1">
            <a:spLocks noChangeArrowheads="1"/>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b="1" dirty="0">
                <a:solidFill>
                  <a:srgbClr val="3333FF"/>
                </a:solidFill>
                <a:latin typeface="楷体" panose="02010609060101010101" pitchFamily="49" charset="-122"/>
                <a:ea typeface="楷体_GB2312" pitchFamily="49" charset="-122"/>
              </a:rPr>
              <a:t>外模式/模式</a:t>
            </a:r>
          </a:p>
        </p:txBody>
      </p:sp>
      <p:sp>
        <p:nvSpPr>
          <p:cNvPr id="4" name="文本占位符 320514"/>
          <p:cNvSpPr txBox="1">
            <a:spLocks noChangeArrowheads="1"/>
          </p:cNvSpPr>
          <p:nvPr/>
        </p:nvSpPr>
        <p:spPr>
          <a:xfrm>
            <a:off x="228600" y="1295400"/>
            <a:ext cx="8610600" cy="5410200"/>
          </a:xfrm>
          <a:prstGeom prst="rect">
            <a:avLst/>
          </a:prstGeom>
        </p:spPr>
        <p:txBody>
          <a:bodyPr/>
          <a:lst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a:lstStyle>
          <a:p>
            <a:pPr lvl="1" eaLnBrk="1" hangingPunct="1"/>
            <a:r>
              <a:rPr lang="zh-CN" altLang="en-US" dirty="0">
                <a:latin typeface="华文新魏" panose="02010800040101010101" pitchFamily="2" charset="-122"/>
              </a:rPr>
              <a:t>对于每一个外模式，有一个外模式</a:t>
            </a:r>
            <a:r>
              <a:rPr lang="en-US" altLang="zh-CN" dirty="0">
                <a:latin typeface="华文新魏" panose="02010800040101010101" pitchFamily="2" charset="-122"/>
              </a:rPr>
              <a:t>/</a:t>
            </a:r>
            <a:r>
              <a:rPr lang="zh-CN" altLang="en-US" dirty="0">
                <a:latin typeface="华文新魏" panose="02010800040101010101" pitchFamily="2" charset="-122"/>
              </a:rPr>
              <a:t>模式映像</a:t>
            </a:r>
            <a:r>
              <a:rPr lang="zh-CN" altLang="en-US" dirty="0" smtClean="0">
                <a:latin typeface="华文新魏" panose="02010800040101010101" pitchFamily="2" charset="-122"/>
              </a:rPr>
              <a:t>；</a:t>
            </a:r>
            <a:endParaRPr lang="en-US" altLang="zh-CN" dirty="0" smtClean="0">
              <a:latin typeface="华文新魏" panose="02010800040101010101" pitchFamily="2" charset="-122"/>
            </a:endParaRPr>
          </a:p>
          <a:p>
            <a:pPr lvl="1" eaLnBrk="1" hangingPunct="1"/>
            <a:r>
              <a:rPr lang="zh-CN" altLang="en-US" dirty="0" smtClean="0">
                <a:latin typeface="华文新魏" panose="02010800040101010101" pitchFamily="2" charset="-122"/>
              </a:rPr>
              <a:t>定义某一个外模式和模式之间的对应关系，映象定义通常包含在各外模式中</a:t>
            </a:r>
            <a:endParaRPr lang="en-US" altLang="zh-CN" dirty="0" smtClean="0">
              <a:latin typeface="华文新魏" panose="02010800040101010101" pitchFamily="2" charset="-122"/>
            </a:endParaRPr>
          </a:p>
          <a:p>
            <a:pPr lvl="1" eaLnBrk="1" hangingPunct="1"/>
            <a:r>
              <a:rPr lang="zh-CN" altLang="en-US" dirty="0" smtClean="0">
                <a:latin typeface="华文新魏" panose="02010800040101010101" pitchFamily="2" charset="-122"/>
              </a:rPr>
              <a:t>当模式改变时，修改外模式/模式映象，使外模式保持不变，从而应用程序可以保持不变，称为</a:t>
            </a:r>
            <a:r>
              <a:rPr lang="zh-CN" altLang="en-US" dirty="0" smtClean="0">
                <a:solidFill>
                  <a:srgbClr val="0000CC"/>
                </a:solidFill>
                <a:latin typeface="华文新魏" panose="02010800040101010101" pitchFamily="2" charset="-122"/>
              </a:rPr>
              <a:t>数据的逻辑独立性</a:t>
            </a:r>
          </a:p>
        </p:txBody>
      </p:sp>
    </p:spTree>
    <p:extLst>
      <p:ext uri="{BB962C8B-B14F-4D97-AF65-F5344CB8AC3E}">
        <p14:creationId xmlns:p14="http://schemas.microsoft.com/office/powerpoint/2010/main" val="25358520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20513"/>
          <p:cNvSpPr txBox="1">
            <a:spLocks noChangeArrowheads="1"/>
          </p:cNvSpPr>
          <p:nvPr/>
        </p:nvSpPr>
        <p:spPr>
          <a:xfrm>
            <a:off x="685800" y="381000"/>
            <a:ext cx="7793038" cy="784225"/>
          </a:xfrm>
          <a:prstGeom prst="rect">
            <a:avLst/>
          </a:prstGeom>
        </p:spPr>
        <p:txBody>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Tahoma" panose="020B0604030504040204" pitchFamily="34" charset="0"/>
                <a:ea typeface="隶书" panose="02010509060101010101" pitchFamily="49" charset="-122"/>
              </a:defRPr>
            </a:lvl5pPr>
            <a:lvl6pPr marL="4572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6pPr>
            <a:lvl7pPr marL="9144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7pPr>
            <a:lvl8pPr marL="13716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8pPr>
            <a:lvl9pPr marL="1828800" algn="ctr" rtl="0" fontAlgn="base">
              <a:spcBef>
                <a:spcPct val="0"/>
              </a:spcBef>
              <a:spcAft>
                <a:spcPct val="0"/>
              </a:spcAft>
              <a:defRPr sz="4400">
                <a:solidFill>
                  <a:schemeClr val="tx2"/>
                </a:solidFill>
                <a:latin typeface="Tahoma" panose="020B0604030504040204" pitchFamily="34" charset="0"/>
                <a:ea typeface="隶书" panose="02010509060101010101" pitchFamily="49" charset="-122"/>
              </a:defRPr>
            </a:lvl9pPr>
          </a:lstStyle>
          <a:p>
            <a:pPr eaLnBrk="1" hangingPunct="1"/>
            <a:r>
              <a:rPr lang="zh-CN" altLang="en-US" b="1" dirty="0" smtClean="0">
                <a:solidFill>
                  <a:srgbClr val="3333FF"/>
                </a:solidFill>
                <a:latin typeface="楷体" panose="02010609060101010101" pitchFamily="49" charset="-122"/>
                <a:ea typeface="楷体_GB2312" pitchFamily="49" charset="-122"/>
              </a:rPr>
              <a:t>模式/内模式</a:t>
            </a:r>
            <a:endParaRPr lang="zh-CN" altLang="en-US" b="1" dirty="0">
              <a:solidFill>
                <a:srgbClr val="3333FF"/>
              </a:solidFill>
              <a:latin typeface="楷体" panose="02010609060101010101" pitchFamily="49" charset="-122"/>
              <a:ea typeface="楷体_GB2312" pitchFamily="49" charset="-122"/>
            </a:endParaRPr>
          </a:p>
        </p:txBody>
      </p:sp>
      <p:sp>
        <p:nvSpPr>
          <p:cNvPr id="4" name="文本占位符 320514"/>
          <p:cNvSpPr txBox="1">
            <a:spLocks noChangeArrowheads="1"/>
          </p:cNvSpPr>
          <p:nvPr/>
        </p:nvSpPr>
        <p:spPr>
          <a:xfrm>
            <a:off x="228600" y="1295400"/>
            <a:ext cx="8610600" cy="5410200"/>
          </a:xfrm>
          <a:prstGeom prst="rect">
            <a:avLst/>
          </a:prstGeom>
        </p:spPr>
        <p:txBody>
          <a:bodyPr/>
          <a:lst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a:lstStyle>
          <a:p>
            <a:pPr lvl="1" eaLnBrk="1" hangingPunct="1"/>
            <a:r>
              <a:rPr lang="zh-CN" altLang="en-US" dirty="0">
                <a:latin typeface="华文新魏" panose="02010800040101010101" pitchFamily="2" charset="-122"/>
              </a:rPr>
              <a:t>定义数据逻辑结构与存储结构之间的对应关系</a:t>
            </a:r>
          </a:p>
          <a:p>
            <a:pPr lvl="1" eaLnBrk="1" hangingPunct="1"/>
            <a:r>
              <a:rPr lang="zh-CN" altLang="en-US" dirty="0">
                <a:latin typeface="华文新魏" panose="02010800040101010101" pitchFamily="2" charset="-122"/>
              </a:rPr>
              <a:t>存储结构改变时，修改模式</a:t>
            </a:r>
            <a:r>
              <a:rPr lang="en-US" altLang="zh-CN" dirty="0">
                <a:latin typeface="华文新魏" panose="02010800040101010101" pitchFamily="2" charset="-122"/>
              </a:rPr>
              <a:t>/</a:t>
            </a:r>
            <a:r>
              <a:rPr lang="zh-CN" altLang="en-US" dirty="0">
                <a:latin typeface="华文新魏" panose="02010800040101010101" pitchFamily="2" charset="-122"/>
              </a:rPr>
              <a:t>内模式映象，使模式保持不变，从而应用程序可以保持不变，称为</a:t>
            </a:r>
            <a:r>
              <a:rPr lang="zh-CN" altLang="en-US" dirty="0">
                <a:solidFill>
                  <a:srgbClr val="0000CC"/>
                </a:solidFill>
                <a:latin typeface="华文新魏" panose="02010800040101010101" pitchFamily="2" charset="-122"/>
              </a:rPr>
              <a:t>数据的物理独立性</a:t>
            </a:r>
          </a:p>
        </p:txBody>
      </p:sp>
      <p:pic>
        <p:nvPicPr>
          <p:cNvPr id="5" name="图片 4"/>
          <p:cNvPicPr>
            <a:picLocks noChangeAspect="1"/>
          </p:cNvPicPr>
          <p:nvPr/>
        </p:nvPicPr>
        <p:blipFill>
          <a:blip r:embed="rId2"/>
          <a:stretch>
            <a:fillRect/>
          </a:stretch>
        </p:blipFill>
        <p:spPr>
          <a:xfrm>
            <a:off x="4283980" y="3861030"/>
            <a:ext cx="4713216" cy="2376165"/>
          </a:xfrm>
          <a:prstGeom prst="rect">
            <a:avLst/>
          </a:prstGeom>
        </p:spPr>
      </p:pic>
    </p:spTree>
    <p:extLst>
      <p:ext uri="{BB962C8B-B14F-4D97-AF65-F5344CB8AC3E}">
        <p14:creationId xmlns:p14="http://schemas.microsoft.com/office/powerpoint/2010/main" val="16551908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131900" y="2864749"/>
            <a:ext cx="6192430" cy="3960275"/>
            <a:chOff x="2424" y="8688"/>
            <a:chExt cx="5223" cy="4191"/>
          </a:xfrm>
        </p:grpSpPr>
        <p:grpSp>
          <p:nvGrpSpPr>
            <p:cNvPr id="3" name="Group 5"/>
            <p:cNvGrpSpPr>
              <a:grpSpLocks/>
            </p:cNvGrpSpPr>
            <p:nvPr/>
          </p:nvGrpSpPr>
          <p:grpSpPr bwMode="auto">
            <a:xfrm>
              <a:off x="2424" y="8688"/>
              <a:ext cx="5223" cy="4191"/>
              <a:chOff x="2571" y="8688"/>
              <a:chExt cx="5223" cy="4191"/>
            </a:xfrm>
          </p:grpSpPr>
          <p:sp>
            <p:nvSpPr>
              <p:cNvPr id="5" name="Text Box 6"/>
              <p:cNvSpPr txBox="1">
                <a:spLocks noChangeArrowheads="1"/>
              </p:cNvSpPr>
              <p:nvPr/>
            </p:nvSpPr>
            <p:spPr bwMode="auto">
              <a:xfrm>
                <a:off x="3726" y="12567"/>
                <a:ext cx="126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数据抽象级别</a:t>
                </a:r>
                <a:endParaRPr lang="zh-CN" altLang="en-US" sz="1400" b="1"/>
              </a:p>
            </p:txBody>
          </p:sp>
          <p:sp>
            <p:nvSpPr>
              <p:cNvPr id="6" name="Text Box 7"/>
              <p:cNvSpPr txBox="1">
                <a:spLocks noChangeArrowheads="1"/>
              </p:cNvSpPr>
              <p:nvPr/>
            </p:nvSpPr>
            <p:spPr bwMode="auto">
              <a:xfrm>
                <a:off x="6531" y="12543"/>
                <a:ext cx="126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软件系统层次</a:t>
                </a:r>
                <a:endParaRPr lang="zh-CN" altLang="en-US" sz="1400" b="1"/>
              </a:p>
            </p:txBody>
          </p:sp>
          <p:grpSp>
            <p:nvGrpSpPr>
              <p:cNvPr id="7" name="Group 8"/>
              <p:cNvGrpSpPr>
                <a:grpSpLocks/>
              </p:cNvGrpSpPr>
              <p:nvPr/>
            </p:nvGrpSpPr>
            <p:grpSpPr bwMode="auto">
              <a:xfrm>
                <a:off x="2571" y="8688"/>
                <a:ext cx="5145" cy="3777"/>
                <a:chOff x="2571" y="8688"/>
                <a:chExt cx="5145" cy="3777"/>
              </a:xfrm>
            </p:grpSpPr>
            <p:sp>
              <p:nvSpPr>
                <p:cNvPr id="8" name="AutoShape 9"/>
                <p:cNvSpPr>
                  <a:spLocks/>
                </p:cNvSpPr>
                <p:nvPr/>
              </p:nvSpPr>
              <p:spPr bwMode="auto">
                <a:xfrm>
                  <a:off x="3669" y="8688"/>
                  <a:ext cx="85" cy="588"/>
                </a:xfrm>
                <a:prstGeom prst="leftBrace">
                  <a:avLst>
                    <a:gd name="adj1" fmla="val 57647"/>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Rectangle 10"/>
                <p:cNvSpPr>
                  <a:spLocks noChangeArrowheads="1"/>
                </p:cNvSpPr>
                <p:nvPr/>
              </p:nvSpPr>
              <p:spPr bwMode="auto">
                <a:xfrm>
                  <a:off x="3786" y="9624"/>
                  <a:ext cx="918" cy="351"/>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72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latin typeface="Times New Roman" panose="02020603050405020304" pitchFamily="18" charset="0"/>
                    </a:rPr>
                    <a:t>外模式</a:t>
                  </a:r>
                  <a:endParaRPr lang="zh-CN" altLang="en-US" sz="1400" b="1"/>
                </a:p>
              </p:txBody>
            </p:sp>
            <p:sp>
              <p:nvSpPr>
                <p:cNvPr id="10" name="Rectangle 11"/>
                <p:cNvSpPr>
                  <a:spLocks noChangeArrowheads="1"/>
                </p:cNvSpPr>
                <p:nvPr/>
              </p:nvSpPr>
              <p:spPr bwMode="auto">
                <a:xfrm>
                  <a:off x="3786" y="10269"/>
                  <a:ext cx="918" cy="351"/>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72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latin typeface="Times New Roman" panose="02020603050405020304" pitchFamily="18" charset="0"/>
                    </a:rPr>
                    <a:t>模式</a:t>
                  </a:r>
                  <a:endParaRPr lang="zh-CN" altLang="en-US" sz="1400" b="1"/>
                </a:p>
              </p:txBody>
            </p:sp>
            <p:sp>
              <p:nvSpPr>
                <p:cNvPr id="11" name="Rectangle 12"/>
                <p:cNvSpPr>
                  <a:spLocks noChangeArrowheads="1"/>
                </p:cNvSpPr>
                <p:nvPr/>
              </p:nvSpPr>
              <p:spPr bwMode="auto">
                <a:xfrm>
                  <a:off x="3786" y="10965"/>
                  <a:ext cx="918" cy="351"/>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72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latin typeface="Times New Roman" panose="02020603050405020304" pitchFamily="18" charset="0"/>
                    </a:rPr>
                    <a:t>内模式</a:t>
                  </a:r>
                  <a:endParaRPr lang="zh-CN" altLang="en-US" sz="1400" b="1"/>
                </a:p>
              </p:txBody>
            </p:sp>
            <p:sp>
              <p:nvSpPr>
                <p:cNvPr id="12" name="AutoShape 13"/>
                <p:cNvSpPr>
                  <a:spLocks noChangeArrowheads="1"/>
                </p:cNvSpPr>
                <p:nvPr/>
              </p:nvSpPr>
              <p:spPr bwMode="auto">
                <a:xfrm>
                  <a:off x="3921" y="11769"/>
                  <a:ext cx="720" cy="651"/>
                </a:xfrm>
                <a:prstGeom prst="can">
                  <a:avLst>
                    <a:gd name="adj" fmla="val 25000"/>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Line 14"/>
                <p:cNvSpPr>
                  <a:spLocks noChangeShapeType="1"/>
                </p:cNvSpPr>
                <p:nvPr/>
              </p:nvSpPr>
              <p:spPr bwMode="auto">
                <a:xfrm>
                  <a:off x="4686" y="10434"/>
                  <a:ext cx="1791" cy="471"/>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15"/>
                <p:cNvSpPr>
                  <a:spLocks noChangeShapeType="1"/>
                </p:cNvSpPr>
                <p:nvPr/>
              </p:nvSpPr>
              <p:spPr bwMode="auto">
                <a:xfrm>
                  <a:off x="4716" y="9795"/>
                  <a:ext cx="1962" cy="102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6"/>
                <p:cNvSpPr>
                  <a:spLocks noChangeShapeType="1"/>
                </p:cNvSpPr>
                <p:nvPr/>
              </p:nvSpPr>
              <p:spPr bwMode="auto">
                <a:xfrm flipV="1">
                  <a:off x="4581" y="8934"/>
                  <a:ext cx="2085" cy="78"/>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Text Box 17"/>
                <p:cNvSpPr txBox="1">
                  <a:spLocks noChangeArrowheads="1"/>
                </p:cNvSpPr>
                <p:nvPr/>
              </p:nvSpPr>
              <p:spPr bwMode="auto">
                <a:xfrm>
                  <a:off x="2805" y="8874"/>
                  <a:ext cx="426"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b="1">
                      <a:latin typeface="Times New Roman" panose="02020603050405020304" pitchFamily="18" charset="0"/>
                    </a:rPr>
                    <a:t>用户</a:t>
                  </a:r>
                  <a:endParaRPr lang="zh-CN" altLang="en-US" sz="1400" b="1"/>
                </a:p>
              </p:txBody>
            </p:sp>
            <p:sp>
              <p:nvSpPr>
                <p:cNvPr id="17" name="AutoShape 18"/>
                <p:cNvSpPr>
                  <a:spLocks/>
                </p:cNvSpPr>
                <p:nvPr/>
              </p:nvSpPr>
              <p:spPr bwMode="auto">
                <a:xfrm>
                  <a:off x="3576" y="9810"/>
                  <a:ext cx="170" cy="2397"/>
                </a:xfrm>
                <a:prstGeom prst="leftBrace">
                  <a:avLst>
                    <a:gd name="adj1" fmla="val 117500"/>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Text Box 19"/>
                <p:cNvSpPr txBox="1">
                  <a:spLocks noChangeArrowheads="1"/>
                </p:cNvSpPr>
                <p:nvPr/>
              </p:nvSpPr>
              <p:spPr bwMode="auto">
                <a:xfrm>
                  <a:off x="2571" y="10488"/>
                  <a:ext cx="900" cy="1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latin typeface="Times New Roman" panose="02020603050405020304" pitchFamily="18" charset="0"/>
                    </a:rPr>
                    <a:t>DBA</a:t>
                  </a:r>
                  <a:r>
                    <a:rPr lang="zh-CN" altLang="en-US" sz="1400" b="1">
                      <a:latin typeface="Times New Roman" panose="02020603050405020304" pitchFamily="18" charset="0"/>
                    </a:rPr>
                    <a:t>和</a:t>
                  </a:r>
                </a:p>
                <a:p>
                  <a:pPr algn="just" eaLnBrk="1" hangingPunct="1"/>
                  <a:r>
                    <a:rPr lang="zh-CN" altLang="en-US" sz="1400" b="1">
                      <a:latin typeface="Times New Roman" panose="02020603050405020304" pitchFamily="18" charset="0"/>
                    </a:rPr>
                    <a:t> 系统分析</a:t>
                  </a:r>
                </a:p>
                <a:p>
                  <a:pPr algn="just" eaLnBrk="1" hangingPunct="1"/>
                  <a:r>
                    <a:rPr lang="zh-CN" altLang="en-US" sz="1400" b="1">
                      <a:latin typeface="Times New Roman" panose="02020603050405020304" pitchFamily="18" charset="0"/>
                    </a:rPr>
                    <a:t> 员</a:t>
                  </a:r>
                  <a:endParaRPr lang="zh-CN" altLang="en-US" sz="1400" b="1"/>
                </a:p>
              </p:txBody>
            </p:sp>
            <p:sp>
              <p:nvSpPr>
                <p:cNvPr id="19" name="AutoShape 20"/>
                <p:cNvSpPr>
                  <a:spLocks/>
                </p:cNvSpPr>
                <p:nvPr/>
              </p:nvSpPr>
              <p:spPr bwMode="auto">
                <a:xfrm>
                  <a:off x="3441" y="9591"/>
                  <a:ext cx="85" cy="454"/>
                </a:xfrm>
                <a:prstGeom prst="leftBrace">
                  <a:avLst>
                    <a:gd name="adj1" fmla="val 44510"/>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Text Box 21"/>
                <p:cNvSpPr txBox="1">
                  <a:spLocks noChangeArrowheads="1"/>
                </p:cNvSpPr>
                <p:nvPr/>
              </p:nvSpPr>
              <p:spPr bwMode="auto">
                <a:xfrm>
                  <a:off x="2601" y="9483"/>
                  <a:ext cx="717"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latin typeface="Times New Roman" panose="02020603050405020304" pitchFamily="18" charset="0"/>
                    </a:rPr>
                    <a:t>应用</a:t>
                  </a:r>
                </a:p>
                <a:p>
                  <a:pPr algn="ctr" eaLnBrk="1" hangingPunct="1"/>
                  <a:r>
                    <a:rPr lang="zh-CN" altLang="en-US" sz="1400" b="1">
                      <a:latin typeface="Times New Roman" panose="02020603050405020304" pitchFamily="18" charset="0"/>
                    </a:rPr>
                    <a:t>程序员</a:t>
                  </a:r>
                  <a:endParaRPr lang="zh-CN" altLang="en-US" sz="1400" b="1"/>
                </a:p>
              </p:txBody>
            </p:sp>
            <p:sp>
              <p:nvSpPr>
                <p:cNvPr id="21" name="Line 22"/>
                <p:cNvSpPr>
                  <a:spLocks noChangeShapeType="1"/>
                </p:cNvSpPr>
                <p:nvPr/>
              </p:nvSpPr>
              <p:spPr bwMode="auto">
                <a:xfrm flipV="1">
                  <a:off x="4701" y="11022"/>
                  <a:ext cx="1928" cy="113"/>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3"/>
                <p:cNvSpPr>
                  <a:spLocks noChangeShapeType="1"/>
                </p:cNvSpPr>
                <p:nvPr/>
              </p:nvSpPr>
              <p:spPr bwMode="auto">
                <a:xfrm flipV="1">
                  <a:off x="4641" y="12069"/>
                  <a:ext cx="2098" cy="113"/>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3" name="Group 24"/>
                <p:cNvGrpSpPr>
                  <a:grpSpLocks/>
                </p:cNvGrpSpPr>
                <p:nvPr/>
              </p:nvGrpSpPr>
              <p:grpSpPr bwMode="auto">
                <a:xfrm>
                  <a:off x="6471" y="8763"/>
                  <a:ext cx="1245" cy="3702"/>
                  <a:chOff x="8205" y="8034"/>
                  <a:chExt cx="1245" cy="3702"/>
                </a:xfrm>
              </p:grpSpPr>
              <p:grpSp>
                <p:nvGrpSpPr>
                  <p:cNvPr id="25" name="Group 25"/>
                  <p:cNvGrpSpPr>
                    <a:grpSpLocks/>
                  </p:cNvGrpSpPr>
                  <p:nvPr/>
                </p:nvGrpSpPr>
                <p:grpSpPr bwMode="auto">
                  <a:xfrm>
                    <a:off x="8205" y="10020"/>
                    <a:ext cx="1245" cy="432"/>
                    <a:chOff x="6120" y="11736"/>
                    <a:chExt cx="1245" cy="432"/>
                  </a:xfrm>
                </p:grpSpPr>
                <p:grpSp>
                  <p:nvGrpSpPr>
                    <p:cNvPr id="32" name="Group 26"/>
                    <p:cNvGrpSpPr>
                      <a:grpSpLocks/>
                    </p:cNvGrpSpPr>
                    <p:nvPr/>
                  </p:nvGrpSpPr>
                  <p:grpSpPr bwMode="auto">
                    <a:xfrm>
                      <a:off x="6120" y="11736"/>
                      <a:ext cx="1245" cy="432"/>
                      <a:chOff x="5595" y="10398"/>
                      <a:chExt cx="1245" cy="432"/>
                    </a:xfrm>
                  </p:grpSpPr>
                  <p:sp>
                    <p:nvSpPr>
                      <p:cNvPr id="34" name="Line 27"/>
                      <p:cNvSpPr>
                        <a:spLocks noChangeShapeType="1"/>
                      </p:cNvSpPr>
                      <p:nvPr/>
                    </p:nvSpPr>
                    <p:spPr bwMode="auto">
                      <a:xfrm>
                        <a:off x="5940" y="10410"/>
                        <a:ext cx="54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Line 28"/>
                      <p:cNvSpPr>
                        <a:spLocks noChangeShapeType="1"/>
                      </p:cNvSpPr>
                      <p:nvPr/>
                    </p:nvSpPr>
                    <p:spPr bwMode="auto">
                      <a:xfrm>
                        <a:off x="5940" y="10830"/>
                        <a:ext cx="54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Line 29"/>
                      <p:cNvSpPr>
                        <a:spLocks noChangeShapeType="1"/>
                      </p:cNvSpPr>
                      <p:nvPr/>
                    </p:nvSpPr>
                    <p:spPr bwMode="auto">
                      <a:xfrm flipH="1">
                        <a:off x="5595" y="10413"/>
                        <a:ext cx="360" cy="15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Line 30"/>
                      <p:cNvSpPr>
                        <a:spLocks noChangeShapeType="1"/>
                      </p:cNvSpPr>
                      <p:nvPr/>
                    </p:nvSpPr>
                    <p:spPr bwMode="auto">
                      <a:xfrm flipH="1">
                        <a:off x="6480" y="10659"/>
                        <a:ext cx="360" cy="15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31"/>
                      <p:cNvSpPr>
                        <a:spLocks noChangeShapeType="1"/>
                      </p:cNvSpPr>
                      <p:nvPr/>
                    </p:nvSpPr>
                    <p:spPr bwMode="auto">
                      <a:xfrm>
                        <a:off x="5625" y="10563"/>
                        <a:ext cx="306" cy="25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Line 32"/>
                      <p:cNvSpPr>
                        <a:spLocks noChangeShapeType="1"/>
                      </p:cNvSpPr>
                      <p:nvPr/>
                    </p:nvSpPr>
                    <p:spPr bwMode="auto">
                      <a:xfrm>
                        <a:off x="6495" y="10398"/>
                        <a:ext cx="306" cy="25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33" name="Rectangle 33"/>
                    <p:cNvSpPr>
                      <a:spLocks noChangeArrowheads="1"/>
                    </p:cNvSpPr>
                    <p:nvPr/>
                  </p:nvSpPr>
                  <p:spPr bwMode="auto">
                    <a:xfrm>
                      <a:off x="6480" y="11817"/>
                      <a:ext cx="72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b="1" dirty="0">
                          <a:latin typeface="Times New Roman" panose="02020603050405020304" pitchFamily="18" charset="0"/>
                        </a:rPr>
                        <a:t>DBMS</a:t>
                      </a:r>
                      <a:endParaRPr lang="en-US" altLang="zh-CN" sz="1400" b="1" dirty="0"/>
                    </a:p>
                  </p:txBody>
                </p:sp>
              </p:grpSp>
              <p:grpSp>
                <p:nvGrpSpPr>
                  <p:cNvPr id="26" name="Group 34"/>
                  <p:cNvGrpSpPr>
                    <a:grpSpLocks/>
                  </p:cNvGrpSpPr>
                  <p:nvPr/>
                </p:nvGrpSpPr>
                <p:grpSpPr bwMode="auto">
                  <a:xfrm>
                    <a:off x="8475" y="10956"/>
                    <a:ext cx="750" cy="780"/>
                    <a:chOff x="8460" y="10956"/>
                    <a:chExt cx="750" cy="780"/>
                  </a:xfrm>
                </p:grpSpPr>
                <p:sp>
                  <p:nvSpPr>
                    <p:cNvPr id="30" name="Oval 35"/>
                    <p:cNvSpPr>
                      <a:spLocks noChangeArrowheads="1"/>
                    </p:cNvSpPr>
                    <p:nvPr/>
                  </p:nvSpPr>
                  <p:spPr bwMode="auto">
                    <a:xfrm>
                      <a:off x="8460" y="10956"/>
                      <a:ext cx="750" cy="780"/>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31" name="Text Box 36"/>
                    <p:cNvSpPr txBox="1">
                      <a:spLocks noChangeArrowheads="1"/>
                    </p:cNvSpPr>
                    <p:nvPr/>
                  </p:nvSpPr>
                  <p:spPr bwMode="auto">
                    <a:xfrm>
                      <a:off x="8595" y="11169"/>
                      <a:ext cx="45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latin typeface="Times New Roman" panose="02020603050405020304" pitchFamily="18" charset="0"/>
                        </a:rPr>
                        <a:t>OS</a:t>
                      </a:r>
                      <a:endParaRPr lang="en-US" altLang="zh-CN" sz="1400" b="1"/>
                    </a:p>
                  </p:txBody>
                </p:sp>
              </p:grpSp>
              <p:sp>
                <p:nvSpPr>
                  <p:cNvPr id="27" name="Rectangle 37"/>
                  <p:cNvSpPr>
                    <a:spLocks noChangeArrowheads="1"/>
                  </p:cNvSpPr>
                  <p:nvPr/>
                </p:nvSpPr>
                <p:spPr bwMode="auto">
                  <a:xfrm>
                    <a:off x="8370" y="8034"/>
                    <a:ext cx="918" cy="351"/>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720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latin typeface="Times New Roman" panose="02020603050405020304" pitchFamily="18" charset="0"/>
                      </a:rPr>
                      <a:t>应用系统</a:t>
                    </a:r>
                    <a:endParaRPr lang="zh-CN" altLang="en-US" sz="1400" b="1"/>
                  </a:p>
                </p:txBody>
              </p:sp>
              <p:sp>
                <p:nvSpPr>
                  <p:cNvPr id="28" name="Line 38"/>
                  <p:cNvSpPr>
                    <a:spLocks noChangeShapeType="1"/>
                  </p:cNvSpPr>
                  <p:nvPr/>
                </p:nvSpPr>
                <p:spPr bwMode="auto">
                  <a:xfrm>
                    <a:off x="8835" y="8376"/>
                    <a:ext cx="0" cy="1644"/>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39"/>
                  <p:cNvSpPr>
                    <a:spLocks noChangeShapeType="1"/>
                  </p:cNvSpPr>
                  <p:nvPr/>
                </p:nvSpPr>
                <p:spPr bwMode="auto">
                  <a:xfrm>
                    <a:off x="8835" y="10425"/>
                    <a:ext cx="0" cy="567"/>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4" name="Line 40"/>
                <p:cNvSpPr>
                  <a:spLocks noChangeShapeType="1"/>
                </p:cNvSpPr>
                <p:nvPr/>
              </p:nvSpPr>
              <p:spPr bwMode="auto">
                <a:xfrm flipV="1">
                  <a:off x="4641" y="11109"/>
                  <a:ext cx="2098" cy="85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sp>
          <p:nvSpPr>
            <p:cNvPr id="4" name="Rectangle 41"/>
            <p:cNvSpPr>
              <a:spLocks noChangeArrowheads="1"/>
            </p:cNvSpPr>
            <p:nvPr/>
          </p:nvSpPr>
          <p:spPr bwMode="auto">
            <a:xfrm>
              <a:off x="3984" y="12009"/>
              <a:ext cx="36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b="1">
                  <a:latin typeface="Times New Roman" panose="02020603050405020304" pitchFamily="18" charset="0"/>
                </a:rPr>
                <a:t>DB</a:t>
              </a:r>
              <a:endParaRPr lang="en-US" altLang="zh-CN" sz="1400" b="1"/>
            </a:p>
          </p:txBody>
        </p:sp>
      </p:grpSp>
      <p:sp>
        <p:nvSpPr>
          <p:cNvPr id="40" name="Rectangle 3"/>
          <p:cNvSpPr txBox="1">
            <a:spLocks noChangeArrowheads="1"/>
          </p:cNvSpPr>
          <p:nvPr/>
        </p:nvSpPr>
        <p:spPr>
          <a:xfrm>
            <a:off x="313151" y="1320404"/>
            <a:ext cx="8518525" cy="1584325"/>
          </a:xfrm>
          <a:prstGeom prst="rect">
            <a:avLst/>
          </a:prstGeom>
        </p:spPr>
        <p:txBody>
          <a:bodyPr/>
          <a:lst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a:lstStyle>
          <a:p>
            <a:pPr lvl="1" eaLnBrk="1" hangingPunct="1"/>
            <a:r>
              <a:rPr lang="zh-CN" altLang="en-US" sz="2400" dirty="0">
                <a:latin typeface="华文新魏" panose="02010800040101010101" pitchFamily="2" charset="-122"/>
              </a:rPr>
              <a:t>开发、管理和使用数据库系统的人员主要是：</a:t>
            </a:r>
            <a:r>
              <a:rPr lang="zh-CN" altLang="en-US" sz="2400" dirty="0" smtClean="0">
                <a:latin typeface="华文新魏" panose="02010800040101010101" pitchFamily="2" charset="-122"/>
              </a:rPr>
              <a:t>数据库管理员（</a:t>
            </a:r>
            <a:r>
              <a:rPr lang="en-US" altLang="zh-CN" sz="2400" dirty="0" err="1" smtClean="0">
                <a:latin typeface="华文新魏" panose="02010800040101010101" pitchFamily="2" charset="-122"/>
              </a:rPr>
              <a:t>DataBase</a:t>
            </a:r>
            <a:r>
              <a:rPr lang="en-US" altLang="zh-CN" sz="2400" dirty="0" smtClean="0">
                <a:latin typeface="华文新魏" panose="02010800040101010101" pitchFamily="2" charset="-122"/>
              </a:rPr>
              <a:t> </a:t>
            </a:r>
            <a:r>
              <a:rPr lang="en-US" altLang="zh-CN" sz="2400" dirty="0">
                <a:latin typeface="华文新魏" panose="02010800040101010101" pitchFamily="2" charset="-122"/>
              </a:rPr>
              <a:t>Administrator</a:t>
            </a:r>
            <a:r>
              <a:rPr lang="zh-CN" altLang="en-US" sz="2400" dirty="0">
                <a:latin typeface="华文新魏" panose="02010800040101010101" pitchFamily="2" charset="-122"/>
              </a:rPr>
              <a:t>，</a:t>
            </a:r>
            <a:r>
              <a:rPr lang="en-US" altLang="zh-CN" sz="2400" dirty="0">
                <a:latin typeface="华文新魏" panose="02010800040101010101" pitchFamily="2" charset="-122"/>
              </a:rPr>
              <a:t>DBA</a:t>
            </a:r>
            <a:r>
              <a:rPr lang="zh-CN" altLang="en-US" sz="2400" dirty="0">
                <a:latin typeface="华文新魏" panose="02010800040101010101" pitchFamily="2" charset="-122"/>
              </a:rPr>
              <a:t>）、系统分析员和数据库设计人员、应用程序员和最终用户。不同的人员涉及不同的数据抽象级别，具有不同的数据视图。 </a:t>
            </a:r>
          </a:p>
        </p:txBody>
      </p:sp>
    </p:spTree>
    <p:extLst>
      <p:ext uri="{BB962C8B-B14F-4D97-AF65-F5344CB8AC3E}">
        <p14:creationId xmlns:p14="http://schemas.microsoft.com/office/powerpoint/2010/main" val="10674762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83730" y="1556870"/>
            <a:ext cx="7467984" cy="4438878"/>
          </a:xfrm>
          <a:prstGeom prst="rect">
            <a:avLst/>
          </a:prstGeom>
        </p:spPr>
      </p:pic>
      <p:sp>
        <p:nvSpPr>
          <p:cNvPr id="3" name="Rectangle 3"/>
          <p:cNvSpPr txBox="1">
            <a:spLocks noChangeArrowheads="1"/>
          </p:cNvSpPr>
          <p:nvPr/>
        </p:nvSpPr>
        <p:spPr>
          <a:xfrm>
            <a:off x="683730" y="764815"/>
            <a:ext cx="8518525" cy="596491"/>
          </a:xfrm>
          <a:prstGeom prst="rect">
            <a:avLst/>
          </a:prstGeom>
        </p:spPr>
        <p:txBody>
          <a:bodyPr/>
          <a:lstStyle>
            <a:lvl1pPr marL="342900" indent="-342900" algn="just"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lvl="1" indent="-285750" algn="just"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华文新魏" panose="02010800040101010101" pitchFamily="2" charset="-122"/>
                <a:cs typeface="+mn-cs"/>
              </a:defRPr>
            </a:lvl2pPr>
            <a:lvl3pPr marL="1143000" lvl="2" indent="-228600" algn="just"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华文新魏" panose="02010800040101010101" pitchFamily="2" charset="-122"/>
                <a:cs typeface="+mn-cs"/>
              </a:defRPr>
            </a:lvl3pPr>
            <a:lvl4pPr marL="1600200" lvl="3" indent="-228600" algn="just"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4pPr>
            <a:lvl5pPr marL="2057400" lvl="4" indent="-228600" algn="just"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华文新魏" panose="02010800040101010101" pitchFamily="2" charset="-122"/>
                <a:cs typeface="+mn-cs"/>
              </a:defRPr>
            </a:lvl5pPr>
            <a:lvl6pPr marL="2514600" lvl="5"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6pPr>
            <a:lvl7pPr marL="2971800" lvl="6"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7pPr>
            <a:lvl8pPr marL="3429000" lvl="7"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8pPr>
            <a:lvl9pPr marL="3886200" lvl="8" indent="-228600" algn="just" defTabSz="914400"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华文新魏" panose="02010800040101010101" pitchFamily="2" charset="-122"/>
                <a:cs typeface="+mn-cs"/>
              </a:defRPr>
            </a:lvl9pPr>
          </a:lstStyle>
          <a:p>
            <a:pPr lvl="1" eaLnBrk="1" hangingPunct="1"/>
            <a:r>
              <a:rPr lang="zh-CN" altLang="en-US" sz="2400" dirty="0" smtClean="0">
                <a:latin typeface="华文新魏" panose="02010800040101010101" pitchFamily="2" charset="-122"/>
              </a:rPr>
              <a:t>工作过程：以应用程序读取数据为例</a:t>
            </a:r>
            <a:endParaRPr lang="zh-CN" altLang="en-US" sz="2400" dirty="0">
              <a:latin typeface="华文新魏" panose="02010800040101010101" pitchFamily="2" charset="-122"/>
            </a:endParaRPr>
          </a:p>
        </p:txBody>
      </p:sp>
    </p:spTree>
    <p:extLst>
      <p:ext uri="{BB962C8B-B14F-4D97-AF65-F5344CB8AC3E}">
        <p14:creationId xmlns:p14="http://schemas.microsoft.com/office/powerpoint/2010/main" val="27647941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矩形 636929">
            <a:extLst/>
          </p:cNvPr>
          <p:cNvSpPr/>
          <p:nvPr/>
        </p:nvSpPr>
        <p:spPr>
          <a:xfrm>
            <a:off x="25400" y="1320917"/>
            <a:ext cx="8848725" cy="5545137"/>
          </a:xfrm>
          <a:prstGeom prst="rect">
            <a:avLst/>
          </a:prstGeom>
          <a:noFill/>
          <a:ln w="9525">
            <a:noFill/>
          </a:ln>
        </p:spPr>
        <p:txBody>
          <a:bodyPr/>
          <a:lstStyle>
            <a:lvl1pPr marL="342900" indent="-342900"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eaLnBrk="1" hangingPunct="1">
              <a:defRPr/>
            </a:pPr>
            <a:r>
              <a:rPr lang="zh-CN" altLang="en-US" sz="2800" b="1" dirty="0" smtClean="0">
                <a:effectLst>
                  <a:outerShdw blurRad="38100" dist="38100" dir="2700000" algn="tl">
                    <a:srgbClr val="C0C0C0"/>
                  </a:outerShdw>
                </a:effectLst>
                <a:ea typeface="楷体_GB2312" pitchFamily="49" charset="-122"/>
              </a:rPr>
              <a:t>主要内容</a:t>
            </a:r>
          </a:p>
          <a:p>
            <a:pPr lvl="1" eaLnBrk="1" hangingPunct="1">
              <a:defRPr/>
            </a:pPr>
            <a:r>
              <a:rPr lang="zh-CN" altLang="en-US" sz="2400" b="1" dirty="0" smtClean="0">
                <a:effectLst>
                  <a:outerShdw blurRad="38100" dist="38100" dir="2700000" algn="tl">
                    <a:srgbClr val="C0C0C0"/>
                  </a:outerShdw>
                </a:effectLst>
                <a:latin typeface="仿宋_GB2312" pitchFamily="49" charset="-122"/>
                <a:ea typeface="楷体_GB2312" pitchFamily="49" charset="-122"/>
              </a:rPr>
              <a:t>三个基本概念（</a:t>
            </a:r>
            <a:r>
              <a:rPr lang="zh-CN" altLang="en-US" sz="2400" b="1" dirty="0" smtClean="0">
                <a:effectLst>
                  <a:outerShdw blurRad="38100" dist="38100" dir="2700000" algn="tl">
                    <a:srgbClr val="C0C0C0"/>
                  </a:outerShdw>
                </a:effectLst>
                <a:latin typeface="仿宋_GB2312" pitchFamily="49" charset="-122"/>
                <a:ea typeface="楷体_GB2312" pitchFamily="49" charset="-122"/>
                <a:sym typeface="华文行楷" pitchFamily="2" charset="-122"/>
              </a:rPr>
              <a:t>数据库、数据库管理系统、数据库系统</a:t>
            </a:r>
            <a:r>
              <a:rPr lang="zh-CN" altLang="en-US" sz="2400" b="1" dirty="0" smtClean="0">
                <a:effectLst>
                  <a:outerShdw blurRad="38100" dist="38100" dir="2700000" algn="tl">
                    <a:srgbClr val="C0C0C0"/>
                  </a:outerShdw>
                </a:effectLst>
                <a:latin typeface="仿宋_GB2312" pitchFamily="49" charset="-122"/>
                <a:ea typeface="楷体_GB2312" pitchFamily="49" charset="-122"/>
              </a:rPr>
              <a:t>）</a:t>
            </a:r>
            <a:endParaRPr lang="zh-CN" altLang="en-US" sz="2000" b="1" dirty="0" smtClean="0">
              <a:effectLst>
                <a:outerShdw blurRad="38100" dist="38100" dir="2700000" algn="tl">
                  <a:srgbClr val="C0C0C0"/>
                </a:outerShdw>
              </a:effectLst>
              <a:latin typeface="仿宋_GB2312" pitchFamily="49" charset="-122"/>
              <a:ea typeface="楷体_GB2312" pitchFamily="49" charset="-122"/>
            </a:endParaRPr>
          </a:p>
          <a:p>
            <a:pPr lvl="1" eaLnBrk="1" hangingPunct="1">
              <a:defRPr/>
            </a:pPr>
            <a:r>
              <a:rPr lang="zh-CN" altLang="en-US" sz="2300" b="1" dirty="0" smtClean="0">
                <a:effectLst>
                  <a:outerShdw blurRad="38100" dist="38100" dir="2700000" algn="tl">
                    <a:srgbClr val="C0C0C0"/>
                  </a:outerShdw>
                </a:effectLst>
                <a:latin typeface="仿宋_GB2312" pitchFamily="49" charset="-122"/>
                <a:ea typeface="楷体_GB2312" pitchFamily="49" charset="-122"/>
              </a:rPr>
              <a:t>数据库发展阶段（手工</a:t>
            </a:r>
            <a:r>
              <a:rPr lang="en-US" altLang="zh-CN" sz="2300" b="1" dirty="0" smtClean="0">
                <a:effectLst>
                  <a:outerShdw blurRad="38100" dist="38100" dir="2700000" algn="tl">
                    <a:srgbClr val="C0C0C0"/>
                  </a:outerShdw>
                </a:effectLst>
                <a:latin typeface="仿宋_GB2312" pitchFamily="49" charset="-122"/>
                <a:ea typeface="楷体_GB2312" pitchFamily="49" charset="-122"/>
              </a:rPr>
              <a:t>/</a:t>
            </a:r>
            <a:r>
              <a:rPr lang="zh-CN" altLang="en-US" sz="2300" b="1" dirty="0" smtClean="0">
                <a:effectLst>
                  <a:outerShdw blurRad="38100" dist="38100" dir="2700000" algn="tl">
                    <a:srgbClr val="C0C0C0"/>
                  </a:outerShdw>
                </a:effectLst>
                <a:latin typeface="仿宋_GB2312" pitchFamily="49" charset="-122"/>
                <a:ea typeface="楷体_GB2312" pitchFamily="49" charset="-122"/>
              </a:rPr>
              <a:t>文件</a:t>
            </a:r>
            <a:r>
              <a:rPr lang="en-US" altLang="zh-CN" sz="2300" b="1" dirty="0" smtClean="0">
                <a:effectLst>
                  <a:outerShdw blurRad="38100" dist="38100" dir="2700000" algn="tl">
                    <a:srgbClr val="C0C0C0"/>
                  </a:outerShdw>
                </a:effectLst>
                <a:latin typeface="仿宋_GB2312" pitchFamily="49" charset="-122"/>
                <a:ea typeface="楷体_GB2312" pitchFamily="49" charset="-122"/>
              </a:rPr>
              <a:t>/</a:t>
            </a:r>
            <a:r>
              <a:rPr lang="zh-CN" altLang="en-US" sz="2300" b="1" dirty="0" smtClean="0">
                <a:effectLst>
                  <a:outerShdw blurRad="38100" dist="38100" dir="2700000" algn="tl">
                    <a:srgbClr val="C0C0C0"/>
                  </a:outerShdw>
                </a:effectLst>
                <a:latin typeface="仿宋_GB2312" pitchFamily="49" charset="-122"/>
                <a:ea typeface="楷体_GB2312" pitchFamily="49" charset="-122"/>
              </a:rPr>
              <a:t>数据库）</a:t>
            </a:r>
          </a:p>
          <a:p>
            <a:pPr eaLnBrk="1" hangingPunct="1">
              <a:buClr>
                <a:schemeClr val="hlink"/>
              </a:buClr>
              <a:buSzPct val="55000"/>
              <a:defRPr/>
            </a:pPr>
            <a:r>
              <a:rPr lang="zh-CN" altLang="en-US" sz="2700" b="1" dirty="0" smtClean="0">
                <a:effectLst>
                  <a:outerShdw blurRad="38100" dist="38100" dir="2700000" algn="tl">
                    <a:srgbClr val="C0C0C0"/>
                  </a:outerShdw>
                </a:effectLst>
                <a:latin typeface="仿宋_GB2312" pitchFamily="49" charset="-122"/>
                <a:ea typeface="楷体_GB2312" pitchFamily="49" charset="-122"/>
              </a:rPr>
              <a:t>数据库</a:t>
            </a:r>
            <a:endParaRPr lang="zh-CN" altLang="en-US" sz="2400" b="1" dirty="0" smtClean="0">
              <a:effectLst>
                <a:outerShdw blurRad="38100" dist="38100" dir="2700000" algn="tl">
                  <a:srgbClr val="C0C0C0"/>
                </a:outerShdw>
              </a:effectLst>
              <a:latin typeface="仿宋_GB2312" pitchFamily="49" charset="-122"/>
              <a:ea typeface="楷体_GB2312" pitchFamily="49" charset="-122"/>
            </a:endParaRPr>
          </a:p>
        </p:txBody>
      </p:sp>
      <p:sp>
        <p:nvSpPr>
          <p:cNvPr id="636931" name="矩形 636930">
            <a:extLst/>
          </p:cNvPr>
          <p:cNvSpPr/>
          <p:nvPr/>
        </p:nvSpPr>
        <p:spPr>
          <a:xfrm>
            <a:off x="1187450" y="250825"/>
            <a:ext cx="7488238" cy="801688"/>
          </a:xfrm>
          <a:prstGeom prst="rect">
            <a:avLst/>
          </a:prstGeom>
          <a:noFill/>
          <a:ln w="9525">
            <a:noFill/>
          </a:ln>
        </p:spPr>
        <p:txBody>
          <a:bodyPr/>
          <a:lstStyle>
            <a:lvl1pPr>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1pPr>
            <a:lvl2pPr marL="742950" indent="-28575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2pPr>
            <a:lvl3pPr marL="11430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3pPr>
            <a:lvl4pPr marL="16002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4pPr>
            <a:lvl5pPr marL="2057400" indent="-228600">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ahoma" panose="020B0604030504040204" pitchFamily="34" charset="0"/>
                <a:ea typeface="宋体" panose="02010600030101010101" pitchFamily="2" charset="-122"/>
              </a:defRPr>
            </a:lvl9pPr>
          </a:lstStyle>
          <a:p>
            <a:pPr algn="ctr" eaLnBrk="1" hangingPunct="1">
              <a:defRPr/>
            </a:pPr>
            <a:r>
              <a:rPr lang="zh-CN" altLang="en-US" sz="4400" b="1" smtClean="0">
                <a:solidFill>
                  <a:srgbClr val="3333FF"/>
                </a:solidFill>
                <a:effectLst>
                  <a:outerShdw blurRad="38100" dist="38100" dir="2700000" algn="tl">
                    <a:srgbClr val="C0C0C0"/>
                  </a:outerShdw>
                </a:effectLst>
                <a:ea typeface="楷体_GB2312" pitchFamily="49" charset="-122"/>
              </a:rPr>
              <a:t>本章总结</a:t>
            </a:r>
            <a:endParaRPr lang="en-US" altLang="zh-CN" sz="4400" b="1" smtClean="0">
              <a:solidFill>
                <a:srgbClr val="3333FF"/>
              </a:solidFill>
              <a:effectLst>
                <a:outerShdw blurRad="38100" dist="38100" dir="2700000" algn="tl">
                  <a:srgbClr val="C0C0C0"/>
                </a:outerShdw>
              </a:effectLst>
              <a:ea typeface="楷体_GB2312" pitchFamily="49" charset="-122"/>
            </a:endParaRPr>
          </a:p>
        </p:txBody>
      </p:sp>
      <p:sp>
        <p:nvSpPr>
          <p:cNvPr id="9728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lgn="just">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华文行楷" pitchFamily="2" charset="-122"/>
              </a:defRPr>
            </a:lvl1pPr>
            <a:lvl2pPr marL="742950" indent="-285750" algn="just">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华文新魏" pitchFamily="2" charset="-122"/>
              </a:defRPr>
            </a:lvl2pPr>
            <a:lvl3pPr marL="1143000" indent="-228600" algn="just">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华文新魏" pitchFamily="2" charset="-122"/>
              </a:defRPr>
            </a:lvl3pPr>
            <a:lvl4pPr marL="1600200" indent="-228600" algn="just">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4pPr>
            <a:lvl5pPr marL="2057400" indent="-228600" algn="just">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5pPr>
            <a:lvl6pPr marL="25146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6pPr>
            <a:lvl7pPr marL="29718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7pPr>
            <a:lvl8pPr marL="34290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8pPr>
            <a:lvl9pPr marL="3886200" indent="-228600" algn="just"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华文新魏" pitchFamily="2" charset="-122"/>
              </a:defRPr>
            </a:lvl9pPr>
          </a:lstStyle>
          <a:p>
            <a:pPr algn="r">
              <a:spcBef>
                <a:spcPct val="0"/>
              </a:spcBef>
              <a:buClrTx/>
              <a:buSzTx/>
              <a:buFont typeface="Arial" panose="020B0604020202020204" pitchFamily="34" charset="0"/>
              <a:buNone/>
            </a:pPr>
            <a:fld id="{86808CB3-6449-4226-AFC7-177369141831}" type="slidenum">
              <a:rPr altLang="en-US" sz="1400" smtClean="0">
                <a:ea typeface="宋体" panose="02010600030101010101" pitchFamily="2" charset="-122"/>
              </a:rPr>
              <a:pPr algn="r">
                <a:spcBef>
                  <a:spcPct val="0"/>
                </a:spcBef>
                <a:buClrTx/>
                <a:buSzTx/>
                <a:buFont typeface="Arial" panose="020B0604020202020204" pitchFamily="34" charset="0"/>
                <a:buNone/>
              </a:pPr>
              <a:t>78</a:t>
            </a:fld>
            <a:endParaRPr lang="en-US" altLang="en-US" sz="1400" smtClean="0">
              <a:latin typeface="Times New Roman" panose="02020603050405020304" pitchFamily="18" charset="0"/>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755734" y="3257499"/>
            <a:ext cx="7931065" cy="3458923"/>
          </a:xfrm>
          <a:prstGeom prst="rect">
            <a:avLst/>
          </a:prstGeom>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71750" y="2132910"/>
            <a:ext cx="6336440" cy="2308324"/>
          </a:xfrm>
          <a:prstGeom prst="rect">
            <a:avLst/>
          </a:prstGeom>
          <a:noFill/>
        </p:spPr>
        <p:txBody>
          <a:bodyPr wrap="square" rtlCol="0">
            <a:spAutoFit/>
          </a:bodyPr>
          <a:lstStyle/>
          <a:p>
            <a:r>
              <a:rPr lang="zh-CN" altLang="en-US" dirty="0" smtClean="0">
                <a:hlinkClick r:id="rId3"/>
              </a:rPr>
              <a:t>安装</a:t>
            </a:r>
            <a:r>
              <a:rPr lang="en-US" altLang="zh-CN" dirty="0" err="1" smtClean="0">
                <a:hlinkClick r:id="rId3"/>
              </a:rPr>
              <a:t>mysql</a:t>
            </a:r>
            <a:r>
              <a:rPr lang="zh-CN" altLang="en-US" dirty="0" smtClean="0">
                <a:hlinkClick r:id="rId3"/>
              </a:rPr>
              <a:t>数据库：</a:t>
            </a:r>
            <a:endParaRPr lang="en-US" altLang="zh-CN" dirty="0" smtClean="0">
              <a:hlinkClick r:id="rId3"/>
            </a:endParaRPr>
          </a:p>
          <a:p>
            <a:r>
              <a:rPr lang="en-US" altLang="zh-CN" dirty="0" smtClean="0">
                <a:hlinkClick r:id="rId3"/>
              </a:rPr>
              <a:t>Community downloads (free)</a:t>
            </a:r>
          </a:p>
          <a:p>
            <a:endParaRPr lang="en-US" altLang="zh-CN" dirty="0">
              <a:hlinkClick r:id="rId3"/>
            </a:endParaRPr>
          </a:p>
          <a:p>
            <a:endParaRPr lang="en-US" altLang="zh-CN" dirty="0" smtClean="0">
              <a:hlinkClick r:id="rId3"/>
            </a:endParaRPr>
          </a:p>
          <a:p>
            <a:r>
              <a:rPr lang="en-US" altLang="zh-CN" dirty="0" smtClean="0">
                <a:hlinkClick r:id="rId3"/>
              </a:rPr>
              <a:t>https</a:t>
            </a:r>
            <a:r>
              <a:rPr lang="en-US" altLang="zh-CN" dirty="0">
                <a:hlinkClick r:id="rId3"/>
              </a:rPr>
              <a:t>://www.mysql.com/</a:t>
            </a:r>
            <a:endParaRPr lang="zh-CN" altLang="en-US" dirty="0"/>
          </a:p>
          <a:p>
            <a:endParaRPr lang="zh-CN" altLang="en-US" dirty="0"/>
          </a:p>
        </p:txBody>
      </p:sp>
    </p:spTree>
    <p:extLst>
      <p:ext uri="{BB962C8B-B14F-4D97-AF65-F5344CB8AC3E}">
        <p14:creationId xmlns:p14="http://schemas.microsoft.com/office/powerpoint/2010/main" val="2531956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noChangeArrowheads="1"/>
          </p:cNvSpPr>
          <p:nvPr>
            <p:ph type="title"/>
          </p:nvPr>
        </p:nvSpPr>
        <p:spPr/>
        <p:txBody>
          <a:bodyPr/>
          <a:lstStyle/>
          <a:p>
            <a:pPr eaLnBrk="1" hangingPunct="1"/>
            <a:r>
              <a:rPr lang="zh-CN" altLang="en-US" sz="3200" b="1" dirty="0" smtClean="0">
                <a:solidFill>
                  <a:schemeClr val="folHlink"/>
                </a:solidFill>
                <a:ea typeface="楷体_GB2312" pitchFamily="49" charset="-122"/>
              </a:rPr>
              <a:t>什么是数据</a:t>
            </a:r>
          </a:p>
        </p:txBody>
      </p:sp>
      <p:sp>
        <p:nvSpPr>
          <p:cNvPr id="53250" name="内容占位符 2"/>
          <p:cNvSpPr>
            <a:spLocks noGrp="1" noChangeArrowheads="1"/>
          </p:cNvSpPr>
          <p:nvPr>
            <p:ph idx="1"/>
          </p:nvPr>
        </p:nvSpPr>
        <p:spPr>
          <a:xfrm>
            <a:off x="84138" y="1485900"/>
            <a:ext cx="8880167" cy="469937"/>
          </a:xfrm>
        </p:spPr>
        <p:txBody>
          <a:bodyPr/>
          <a:lstStyle/>
          <a:p>
            <a:pPr lvl="1" eaLnBrk="1" hangingPunct="1">
              <a:lnSpc>
                <a:spcPct val="80000"/>
              </a:lnSpc>
            </a:pPr>
            <a:r>
              <a:rPr lang="zh-CN" altLang="en-US" dirty="0" smtClean="0">
                <a:latin typeface="宋体" panose="02010600030101010101" pitchFamily="2" charset="-122"/>
                <a:ea typeface="宋体" panose="02010600030101010101" pitchFamily="2" charset="-122"/>
              </a:rPr>
              <a:t>数据是描述事物的符号记录</a:t>
            </a:r>
            <a:endParaRPr lang="en-US" altLang="zh-CN" dirty="0" smtClean="0">
              <a:latin typeface="宋体" panose="02010600030101010101" pitchFamily="2" charset="-122"/>
              <a:ea typeface="宋体" panose="02010600030101010101" pitchFamily="2" charset="-122"/>
            </a:endParaRPr>
          </a:p>
          <a:p>
            <a:pPr lvl="1" eaLnBrk="1" hangingPunct="1">
              <a:lnSpc>
                <a:spcPct val="80000"/>
              </a:lnSpc>
            </a:pPr>
            <a:endParaRPr lang="en-US" altLang="zh-CN" dirty="0">
              <a:latin typeface="华文新魏" pitchFamily="2" charset="-122"/>
            </a:endParaRPr>
          </a:p>
          <a:p>
            <a:pPr lvl="1" eaLnBrk="1" hangingPunct="1">
              <a:lnSpc>
                <a:spcPct val="80000"/>
              </a:lnSpc>
            </a:pPr>
            <a:endParaRPr lang="en-US" altLang="zh-CN" dirty="0" smtClean="0">
              <a:latin typeface="华文新魏" pitchFamily="2" charset="-122"/>
            </a:endParaRPr>
          </a:p>
          <a:p>
            <a:pPr lvl="1" eaLnBrk="1" hangingPunct="1">
              <a:lnSpc>
                <a:spcPct val="80000"/>
              </a:lnSpc>
            </a:pPr>
            <a:endParaRPr lang="en-US" altLang="zh-CN" dirty="0">
              <a:latin typeface="华文新魏" pitchFamily="2" charset="-122"/>
            </a:endParaRPr>
          </a:p>
          <a:p>
            <a:pPr lvl="1" eaLnBrk="1" hangingPunct="1">
              <a:lnSpc>
                <a:spcPct val="80000"/>
              </a:lnSpc>
            </a:pPr>
            <a:endParaRPr lang="zh-CN" altLang="en-US" dirty="0" smtClean="0">
              <a:latin typeface="华文新魏" pitchFamily="2" charset="-122"/>
            </a:endParaRPr>
          </a:p>
          <a:p>
            <a:pPr lvl="2" eaLnBrk="1" hangingPunct="1">
              <a:lnSpc>
                <a:spcPct val="80000"/>
              </a:lnSpc>
            </a:pPr>
            <a:endParaRPr lang="en-US" altLang="zh-CN" sz="2800" dirty="0" smtClean="0">
              <a:solidFill>
                <a:schemeClr val="folHlink"/>
              </a:solidFill>
              <a:latin typeface="华文新魏" pitchFamily="2" charset="-122"/>
            </a:endParaRPr>
          </a:p>
          <a:p>
            <a:pPr lvl="2" eaLnBrk="1" hangingPunct="1">
              <a:lnSpc>
                <a:spcPct val="80000"/>
              </a:lnSpc>
            </a:pPr>
            <a:r>
              <a:rPr lang="zh-CN" altLang="en-US" sz="2800" dirty="0" smtClean="0">
                <a:solidFill>
                  <a:schemeClr val="folHlink"/>
                </a:solidFill>
                <a:latin typeface="宋体" panose="02010600030101010101" pitchFamily="2" charset="-122"/>
                <a:ea typeface="宋体" panose="02010600030101010101" pitchFamily="2" charset="-122"/>
              </a:rPr>
              <a:t>数据是数据库中存储的基本对象</a:t>
            </a:r>
            <a:endParaRPr lang="en-US" altLang="zh-CN" sz="2800" dirty="0" smtClean="0">
              <a:solidFill>
                <a:schemeClr val="folHlink"/>
              </a:solidFill>
              <a:latin typeface="宋体" panose="02010600030101010101" pitchFamily="2" charset="-122"/>
              <a:ea typeface="宋体" panose="02010600030101010101" pitchFamily="2" charset="-122"/>
            </a:endParaRPr>
          </a:p>
          <a:p>
            <a:pPr lvl="2" eaLnBrk="1" hangingPunct="1">
              <a:lnSpc>
                <a:spcPct val="80000"/>
              </a:lnSpc>
            </a:pPr>
            <a:r>
              <a:rPr lang="zh-CN" altLang="en-US" sz="2800" dirty="0" smtClean="0">
                <a:solidFill>
                  <a:schemeClr val="folHlink"/>
                </a:solidFill>
                <a:latin typeface="宋体" panose="02010600030101010101" pitchFamily="2" charset="-122"/>
                <a:ea typeface="宋体" panose="02010600030101010101" pitchFamily="2" charset="-122"/>
              </a:rPr>
              <a:t>数据是计算机处理的对象</a:t>
            </a:r>
            <a:endParaRPr lang="en-US" altLang="zh-CN" sz="2800" dirty="0" smtClean="0">
              <a:solidFill>
                <a:schemeClr val="folHlink"/>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5650050" y="4411818"/>
            <a:ext cx="3308520" cy="2279767"/>
          </a:xfrm>
          <a:prstGeom prst="rect">
            <a:avLst/>
          </a:prstGeom>
        </p:spPr>
      </p:pic>
      <p:pic>
        <p:nvPicPr>
          <p:cNvPr id="3" name="图片 2"/>
          <p:cNvPicPr>
            <a:picLocks noChangeAspect="1"/>
          </p:cNvPicPr>
          <p:nvPr/>
        </p:nvPicPr>
        <p:blipFill>
          <a:blip r:embed="rId3"/>
          <a:stretch>
            <a:fillRect/>
          </a:stretch>
        </p:blipFill>
        <p:spPr>
          <a:xfrm>
            <a:off x="931758" y="1955837"/>
            <a:ext cx="5873684" cy="1905193"/>
          </a:xfrm>
          <a:prstGeom prst="rect">
            <a:avLst/>
          </a:prstGeom>
        </p:spPr>
      </p:pic>
    </p:spTree>
    <p:extLst>
      <p:ext uri="{BB962C8B-B14F-4D97-AF65-F5344CB8AC3E}">
        <p14:creationId xmlns:p14="http://schemas.microsoft.com/office/powerpoint/2010/main" val="222690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3250">
                                            <p:txEl>
                                              <p:pRg st="6" end="6"/>
                                            </p:txEl>
                                          </p:spTgt>
                                        </p:tgtEl>
                                        <p:attrNameLst>
                                          <p:attrName>style.visibility</p:attrName>
                                        </p:attrNameLst>
                                      </p:cBhvr>
                                      <p:to>
                                        <p:strVal val="visible"/>
                                      </p:to>
                                    </p:set>
                                    <p:animEffect transition="in" filter="wipe(down)">
                                      <p:cBhvr>
                                        <p:cTn id="21" dur="500"/>
                                        <p:tgtEl>
                                          <p:spTgt spid="53250">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3250">
                                            <p:txEl>
                                              <p:pRg st="7" end="7"/>
                                            </p:txEl>
                                          </p:spTgt>
                                        </p:tgtEl>
                                        <p:attrNameLst>
                                          <p:attrName>style.visibility</p:attrName>
                                        </p:attrNameLst>
                                      </p:cBhvr>
                                      <p:to>
                                        <p:strVal val="visible"/>
                                      </p:to>
                                    </p:set>
                                    <p:animEffect transition="in" filter="wipe(down)">
                                      <p:cBhvr>
                                        <p:cTn id="24" dur="500"/>
                                        <p:tgtEl>
                                          <p:spTgt spid="532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noChangeArrowheads="1"/>
          </p:cNvSpPr>
          <p:nvPr>
            <p:ph type="title"/>
          </p:nvPr>
        </p:nvSpPr>
        <p:spPr/>
        <p:txBody>
          <a:bodyPr/>
          <a:lstStyle/>
          <a:p>
            <a:pPr eaLnBrk="1" hangingPunct="1"/>
            <a:r>
              <a:rPr lang="zh-CN" altLang="en-US" sz="3200" b="1" dirty="0">
                <a:solidFill>
                  <a:schemeClr val="folHlink"/>
                </a:solidFill>
                <a:ea typeface="楷体_GB2312" pitchFamily="49" charset="-122"/>
              </a:rPr>
              <a:t>什么是数据</a:t>
            </a:r>
          </a:p>
        </p:txBody>
      </p:sp>
      <p:sp>
        <p:nvSpPr>
          <p:cNvPr id="53250" name="内容占位符 2"/>
          <p:cNvSpPr>
            <a:spLocks noGrp="1" noChangeArrowheads="1"/>
          </p:cNvSpPr>
          <p:nvPr>
            <p:ph idx="1"/>
          </p:nvPr>
        </p:nvSpPr>
        <p:spPr>
          <a:xfrm>
            <a:off x="84138" y="1485900"/>
            <a:ext cx="8880167" cy="5105400"/>
          </a:xfrm>
        </p:spPr>
        <p:txBody>
          <a:bodyPr/>
          <a:lstStyle/>
          <a:p>
            <a:pPr lvl="1" eaLnBrk="1" hangingPunct="1">
              <a:lnSpc>
                <a:spcPct val="80000"/>
              </a:lnSpc>
            </a:pPr>
            <a:r>
              <a:rPr lang="zh-CN" altLang="en-US" sz="3200" dirty="0" smtClean="0">
                <a:latin typeface="宋体" panose="02010600030101010101" pitchFamily="2" charset="-122"/>
                <a:ea typeface="宋体" panose="02010600030101010101" pitchFamily="2" charset="-122"/>
              </a:rPr>
              <a:t>语义：数据的含义</a:t>
            </a:r>
            <a:endParaRPr lang="en-US" altLang="zh-CN" sz="3200" dirty="0" smtClean="0">
              <a:latin typeface="宋体" panose="02010600030101010101" pitchFamily="2" charset="-122"/>
              <a:ea typeface="宋体" panose="02010600030101010101" pitchFamily="2" charset="-122"/>
            </a:endParaRPr>
          </a:p>
          <a:p>
            <a:pPr lvl="2" eaLnBrk="1" hangingPunct="1">
              <a:lnSpc>
                <a:spcPct val="80000"/>
              </a:lnSpc>
            </a:pPr>
            <a:r>
              <a:rPr lang="zh-CN" altLang="en-US" sz="3200" dirty="0" smtClean="0">
                <a:solidFill>
                  <a:schemeClr val="folHlink"/>
                </a:solidFill>
                <a:latin typeface="宋体" panose="02010600030101010101" pitchFamily="2" charset="-122"/>
                <a:ea typeface="宋体" panose="02010600030101010101" pitchFamily="2" charset="-122"/>
              </a:rPr>
              <a:t>数据有语义；</a:t>
            </a:r>
            <a:endParaRPr lang="en-US" altLang="zh-CN" sz="3200" dirty="0" smtClean="0">
              <a:solidFill>
                <a:schemeClr val="folHlink"/>
              </a:solidFill>
              <a:latin typeface="宋体" panose="02010600030101010101" pitchFamily="2" charset="-122"/>
              <a:ea typeface="宋体" panose="02010600030101010101" pitchFamily="2" charset="-122"/>
            </a:endParaRPr>
          </a:p>
          <a:p>
            <a:pPr lvl="2" eaLnBrk="1" hangingPunct="1">
              <a:lnSpc>
                <a:spcPct val="80000"/>
              </a:lnSpc>
            </a:pPr>
            <a:endParaRPr lang="en-US" altLang="zh-CN" sz="3200" dirty="0" smtClean="0">
              <a:solidFill>
                <a:schemeClr val="folHlink"/>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1660224" y="2564940"/>
            <a:ext cx="5301919" cy="2304160"/>
          </a:xfrm>
          <a:prstGeom prst="rect">
            <a:avLst/>
          </a:prstGeom>
        </p:spPr>
      </p:pic>
    </p:spTree>
  </p:cSld>
  <p:clrMapOvr>
    <a:masterClrMapping/>
  </p:clrMapOvr>
  <p:timing>
    <p:tnLst>
      <p:par>
        <p:cTn id="1" dur="indefinite" restart="never" nodeType="tmRoot"/>
      </p:par>
    </p:tnLst>
  </p:timing>
</p:sld>
</file>

<file path=ppt/theme/_rels/them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隶书"/>
        <a:cs typeface=""/>
      </a:majorFont>
      <a:minorFont>
        <a:latin typeface="Tahoma"/>
        <a:ea typeface="华文行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隶书"/>
        <a:cs typeface=""/>
      </a:majorFont>
      <a:minorFont>
        <a:latin typeface="Tahoma"/>
        <a:ea typeface="华文行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2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隶书"/>
        <a:cs typeface=""/>
      </a:majorFont>
      <a:minorFont>
        <a:latin typeface="Tahoma"/>
        <a:ea typeface="华文行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5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5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5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5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5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5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5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ahoma"/>
        <a:ea typeface="隶书"/>
        <a:cs typeface=""/>
      </a:majorFont>
      <a:minorFont>
        <a:latin typeface="Tahoma"/>
        <a:ea typeface="华文行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8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8_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8_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8_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8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8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8_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6.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Designs\Blends.pot</Template>
  <TotalTime>2056</TotalTime>
  <Words>4229</Words>
  <Application>Microsoft Office PowerPoint</Application>
  <PresentationFormat>全屏显示(4:3)</PresentationFormat>
  <Paragraphs>851</Paragraphs>
  <Slides>79</Slides>
  <Notes>51</Notes>
  <HiddenSlides>4</HiddenSlides>
  <MMClips>0</MMClips>
  <ScaleCrop>false</ScaleCrop>
  <HeadingPairs>
    <vt:vector size="8" baseType="variant">
      <vt:variant>
        <vt:lpstr>已用的字体</vt:lpstr>
      </vt:variant>
      <vt:variant>
        <vt:i4>22</vt:i4>
      </vt:variant>
      <vt:variant>
        <vt:lpstr>主题</vt:lpstr>
      </vt:variant>
      <vt:variant>
        <vt:i4>5</vt:i4>
      </vt:variant>
      <vt:variant>
        <vt:lpstr>嵌入 OLE 服务器</vt:lpstr>
      </vt:variant>
      <vt:variant>
        <vt:i4>1</vt:i4>
      </vt:variant>
      <vt:variant>
        <vt:lpstr>幻灯片标题</vt:lpstr>
      </vt:variant>
      <vt:variant>
        <vt:i4>79</vt:i4>
      </vt:variant>
    </vt:vector>
  </HeadingPairs>
  <TitlesOfParts>
    <vt:vector size="107" baseType="lpstr">
      <vt:lpstr>Monotype Sorts</vt:lpstr>
      <vt:lpstr>方正舒体</vt:lpstr>
      <vt:lpstr>仿宋_GB2312</vt:lpstr>
      <vt:lpstr>黑体</vt:lpstr>
      <vt:lpstr>华文楷体</vt:lpstr>
      <vt:lpstr>华文隶书</vt:lpstr>
      <vt:lpstr>华文新魏</vt:lpstr>
      <vt:lpstr>华文行楷</vt:lpstr>
      <vt:lpstr>华文中宋</vt:lpstr>
      <vt:lpstr>楷体</vt:lpstr>
      <vt:lpstr>楷体_GB2312</vt:lpstr>
      <vt:lpstr>隶书</vt:lpstr>
      <vt:lpstr>宋体</vt:lpstr>
      <vt:lpstr>微软雅黑</vt:lpstr>
      <vt:lpstr>新宋体</vt:lpstr>
      <vt:lpstr>Arial</vt:lpstr>
      <vt:lpstr>Calibri</vt:lpstr>
      <vt:lpstr>Garamond</vt:lpstr>
      <vt:lpstr>Helvetica</vt:lpstr>
      <vt:lpstr>Tahoma</vt:lpstr>
      <vt:lpstr>Times New Roman</vt:lpstr>
      <vt:lpstr>Wingdings</vt:lpstr>
      <vt:lpstr>Blends</vt:lpstr>
      <vt:lpstr>2_Blends</vt:lpstr>
      <vt:lpstr>5_Blends</vt:lpstr>
      <vt:lpstr>8_Blends</vt:lpstr>
      <vt:lpstr>环保</vt:lpstr>
      <vt:lpstr>MS_ClipArt_Gallery.2</vt:lpstr>
      <vt:lpstr>第一章 绪论</vt:lpstr>
      <vt:lpstr>内容</vt:lpstr>
      <vt:lpstr>PowerPoint 演示文稿</vt:lpstr>
      <vt:lpstr>PowerPoint 演示文稿</vt:lpstr>
      <vt:lpstr>PowerPoint 演示文稿</vt:lpstr>
      <vt:lpstr>PowerPoint 演示文稿</vt:lpstr>
      <vt:lpstr>PowerPoint 演示文稿</vt:lpstr>
      <vt:lpstr>什么是数据</vt:lpstr>
      <vt:lpstr>什么是数据</vt:lpstr>
      <vt:lpstr>数据</vt:lpstr>
      <vt:lpstr>PowerPoint 演示文稿</vt:lpstr>
      <vt:lpstr>PowerPoint 演示文稿</vt:lpstr>
      <vt:lpstr>2 数据管理技术的发展历程</vt:lpstr>
      <vt:lpstr>人工管理阶段</vt:lpstr>
      <vt:lpstr>人工管理阶段</vt:lpstr>
      <vt:lpstr>文件系统阶段</vt:lpstr>
      <vt:lpstr>文件系统阶段</vt:lpstr>
      <vt:lpstr>文件系统阶段</vt:lpstr>
      <vt:lpstr>PowerPoint 演示文稿</vt:lpstr>
      <vt:lpstr>PowerPoint 演示文稿</vt:lpstr>
      <vt:lpstr>数据库系统阶段</vt:lpstr>
      <vt:lpstr>数据库系统阶段</vt:lpstr>
      <vt:lpstr>PowerPoint 演示文稿</vt:lpstr>
      <vt:lpstr>PowerPoint 演示文稿</vt:lpstr>
      <vt:lpstr>PowerPoint 演示文稿</vt:lpstr>
      <vt:lpstr>PowerPoint 演示文稿</vt:lpstr>
      <vt:lpstr>PowerPoint 演示文稿</vt:lpstr>
      <vt:lpstr>3 数据库基本概念</vt:lpstr>
      <vt:lpstr>什么是数据库</vt:lpstr>
      <vt:lpstr>DB的特点</vt:lpstr>
      <vt:lpstr>数据库管理系统DBMS的定义</vt:lpstr>
      <vt:lpstr>数据库管理系统（DBMS）的功能</vt:lpstr>
      <vt:lpstr>DBMS还解决的问题有</vt:lpstr>
      <vt:lpstr>数据库管理系统DBMS的实例</vt:lpstr>
      <vt:lpstr>数据库系统DBS的定义</vt:lpstr>
      <vt:lpstr>PowerPoint 演示文稿</vt:lpstr>
      <vt:lpstr>数据库系统实例</vt:lpstr>
      <vt:lpstr>数据库系统中的user</vt:lpstr>
      <vt:lpstr>PowerPoint 演示文稿</vt:lpstr>
      <vt:lpstr>4 数据模型</vt:lpstr>
      <vt:lpstr>为什么需要数据模型</vt:lpstr>
      <vt:lpstr>数据抽象</vt:lpstr>
      <vt:lpstr>PowerPoint 演示文稿</vt:lpstr>
      <vt:lpstr>现实世界中客观对象的抽象过程</vt:lpstr>
      <vt:lpstr>概念模型定义</vt:lpstr>
      <vt:lpstr>概念模型——E/R</vt:lpstr>
      <vt:lpstr>PowerPoint 演示文稿</vt:lpstr>
      <vt:lpstr>数据模型定义</vt:lpstr>
      <vt:lpstr>数据模型的三要素</vt:lpstr>
      <vt:lpstr>数据模型的三要素</vt:lpstr>
      <vt:lpstr>数据模型的三要素</vt:lpstr>
      <vt:lpstr>PowerPoint 演示文稿</vt:lpstr>
      <vt:lpstr>数据模型</vt:lpstr>
      <vt:lpstr>层次结构</vt:lpstr>
      <vt:lpstr>层次结构示例</vt:lpstr>
      <vt:lpstr>网状结构</vt:lpstr>
      <vt:lpstr>网状结构</vt:lpstr>
      <vt:lpstr>关系结构</vt:lpstr>
      <vt:lpstr>关系结构示例</vt:lpstr>
      <vt:lpstr>PowerPoint 演示文稿</vt:lpstr>
      <vt:lpstr>其他模型</vt:lpstr>
      <vt:lpstr>PowerPoint 演示文稿</vt:lpstr>
      <vt:lpstr>PowerPoint 演示文稿</vt:lpstr>
      <vt:lpstr>5 数据库系统体系结构</vt:lpstr>
      <vt:lpstr>数据库模式</vt:lpstr>
      <vt:lpstr>数据库模式</vt:lpstr>
      <vt:lpstr>数据库模式</vt:lpstr>
      <vt:lpstr>PowerPoint 演示文稿</vt:lpstr>
      <vt:lpstr>PowerPoint 演示文稿</vt:lpstr>
      <vt:lpstr>PowerPoint 演示文稿</vt:lpstr>
      <vt:lpstr>数据库模式</vt:lpstr>
      <vt:lpstr>PowerPoint 演示文稿</vt:lpstr>
      <vt:lpstr>数据库模式</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dc:creator>
  <cp:lastModifiedBy>lin</cp:lastModifiedBy>
  <cp:revision>907</cp:revision>
  <dcterms:created xsi:type="dcterms:W3CDTF">2018-04-19T05:15:00Z</dcterms:created>
  <dcterms:modified xsi:type="dcterms:W3CDTF">2022-09-13T14:35:40Z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